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66" r:id="rId9"/>
    <p:sldId id="634" r:id="rId10"/>
    <p:sldId id="710" r:id="rId11"/>
    <p:sldId id="716" r:id="rId12"/>
    <p:sldId id="743" r:id="rId13"/>
    <p:sldId id="781" r:id="rId14"/>
    <p:sldId id="514" r:id="rId15"/>
    <p:sldId id="461" r:id="rId16"/>
    <p:sldId id="780" r:id="rId17"/>
    <p:sldId id="478" r:id="rId18"/>
    <p:sldId id="368" r:id="rId19"/>
    <p:sldId id="494" r:id="rId20"/>
    <p:sldId id="504" r:id="rId21"/>
    <p:sldId id="288" r:id="rId22"/>
    <p:sldId id="749" r:id="rId23"/>
    <p:sldId id="694" r:id="rId24"/>
    <p:sldId id="808" r:id="rId25"/>
    <p:sldId id="845" r:id="rId26"/>
    <p:sldId id="793" r:id="rId27"/>
    <p:sldId id="804" r:id="rId28"/>
    <p:sldId id="809" r:id="rId29"/>
    <p:sldId id="849" r:id="rId30"/>
    <p:sldId id="844" r:id="rId31"/>
    <p:sldId id="798" r:id="rId32"/>
    <p:sldId id="802" r:id="rId33"/>
    <p:sldId id="803" r:id="rId34"/>
    <p:sldId id="810" r:id="rId35"/>
    <p:sldId id="852" r:id="rId36"/>
    <p:sldId id="853" r:id="rId37"/>
    <p:sldId id="854" r:id="rId38"/>
    <p:sldId id="799" r:id="rId39"/>
    <p:sldId id="805" r:id="rId40"/>
    <p:sldId id="795" r:id="rId41"/>
    <p:sldId id="806" r:id="rId42"/>
    <p:sldId id="811" r:id="rId43"/>
    <p:sldId id="807" r:id="rId44"/>
    <p:sldId id="813" r:id="rId45"/>
    <p:sldId id="812" r:id="rId46"/>
    <p:sldId id="818" r:id="rId47"/>
    <p:sldId id="814" r:id="rId48"/>
    <p:sldId id="855" r:id="rId49"/>
    <p:sldId id="505" r:id="rId50"/>
    <p:sldId id="815" r:id="rId51"/>
    <p:sldId id="816" r:id="rId52"/>
    <p:sldId id="820" r:id="rId53"/>
    <p:sldId id="822" r:id="rId54"/>
    <p:sldId id="856" r:id="rId55"/>
    <p:sldId id="819" r:id="rId56"/>
    <p:sldId id="821" r:id="rId57"/>
    <p:sldId id="817" r:id="rId58"/>
    <p:sldId id="601" r:id="rId59"/>
    <p:sldId id="830" r:id="rId60"/>
    <p:sldId id="831" r:id="rId61"/>
    <p:sldId id="825" r:id="rId62"/>
    <p:sldId id="833" r:id="rId63"/>
    <p:sldId id="857" r:id="rId64"/>
    <p:sldId id="828" r:id="rId65"/>
    <p:sldId id="823" r:id="rId66"/>
    <p:sldId id="824" r:id="rId67"/>
    <p:sldId id="834" r:id="rId68"/>
    <p:sldId id="826" r:id="rId69"/>
    <p:sldId id="858" r:id="rId70"/>
    <p:sldId id="863" r:id="rId71"/>
    <p:sldId id="864" r:id="rId72"/>
    <p:sldId id="865" r:id="rId73"/>
    <p:sldId id="867" r:id="rId74"/>
    <p:sldId id="827" r:id="rId75"/>
    <p:sldId id="835" r:id="rId76"/>
    <p:sldId id="836" r:id="rId77"/>
    <p:sldId id="837" r:id="rId78"/>
    <p:sldId id="838" r:id="rId79"/>
    <p:sldId id="859" r:id="rId80"/>
    <p:sldId id="607" r:id="rId81"/>
    <p:sldId id="840" r:id="rId82"/>
    <p:sldId id="841" r:id="rId83"/>
    <p:sldId id="842" r:id="rId84"/>
    <p:sldId id="843" r:id="rId85"/>
    <p:sldId id="860" r:id="rId86"/>
    <p:sldId id="861" r:id="rId87"/>
    <p:sldId id="617" r:id="rId88"/>
    <p:sldId id="512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7ECC"/>
    <a:srgbClr val="8FD4FF"/>
    <a:srgbClr val="CCECFF"/>
    <a:srgbClr val="CCCCFF"/>
    <a:srgbClr val="81FF81"/>
    <a:srgbClr val="00FFFA"/>
    <a:srgbClr val="FF4215"/>
    <a:srgbClr val="FF481D"/>
    <a:srgbClr val="00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1" autoAdjust="0"/>
    <p:restoredTop sz="94162" autoAdjust="0"/>
  </p:normalViewPr>
  <p:slideViewPr>
    <p:cSldViewPr snapToGrid="0" showGuides="1">
      <p:cViewPr>
        <p:scale>
          <a:sx n="58" d="100"/>
          <a:sy n="58" d="100"/>
        </p:scale>
        <p:origin x="1116" y="5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84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4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1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21.png"/><Relationship Id="rId5" Type="http://schemas.openxmlformats.org/officeDocument/2006/relationships/image" Target="../media/image27.png"/><Relationship Id="rId10" Type="http://schemas.microsoft.com/office/2007/relationships/hdphoto" Target="../media/hdphoto1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4.gif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11" Type="http://schemas.openxmlformats.org/officeDocument/2006/relationships/image" Target="../media/image7.png"/><Relationship Id="rId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8.jpg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24.png"/><Relationship Id="rId5" Type="http://schemas.openxmlformats.org/officeDocument/2006/relationships/image" Target="../media/image13.jpg"/><Relationship Id="rId10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1482576.htm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8IoWhpMAl4" TargetMode="External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qrbpuvPcrk?feature=oembed" TargetMode="External"/><Relationship Id="rId4" Type="http://schemas.openxmlformats.org/officeDocument/2006/relationships/hyperlink" Target="https://www.youtube.com/watch?v=-qrbpuvPcrk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hyperlink" Target="http://clipart-library.com/clipart/parts-cliparts_8.htm" TargetMode="External"/><Relationship Id="rId7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03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98.png"/><Relationship Id="rId9" Type="http://schemas.openxmlformats.org/officeDocument/2006/relationships/image" Target="../media/image10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CCib0cwoYk" TargetMode="External"/><Relationship Id="rId2" Type="http://schemas.openxmlformats.org/officeDocument/2006/relationships/hyperlink" Target="https://www.youtube.com/watch?v=U8IoWhpMAl4" TargetMode="Externa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c56fab9e0e32001cf1e20b/unit-%EC%9E%90%EC%9D%8C-%E3%85%87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9.jp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9_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ㅇ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4716E51-8368-4C47-A509-0B8A2B1FE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ㄹ</a:t>
            </a:r>
            <a:endParaRPr lang="en-US" sz="16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B5379-71BB-4E72-AE21-0C27335C670A}"/>
              </a:ext>
            </a:extLst>
          </p:cNvPr>
          <p:cNvGrpSpPr/>
          <p:nvPr/>
        </p:nvGrpSpPr>
        <p:grpSpPr>
          <a:xfrm>
            <a:off x="8037831" y="5006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0" name="Picture 2" descr="Dora The Explorer Age Review | Dora Parents Rating For Kids - ATOE">
              <a:extLst>
                <a:ext uri="{FF2B5EF4-FFF2-40B4-BE49-F238E27FC236}">
                  <a16:creationId xmlns:a16="http://schemas.microsoft.com/office/drawing/2014/main" id="{08CF05FE-7BC3-42C7-B338-49E0AFD3E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775" y="525745"/>
              <a:ext cx="969460" cy="1424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D960F8-5684-4B76-A7F1-84242938473C}"/>
              </a:ext>
            </a:extLst>
          </p:cNvPr>
          <p:cNvGrpSpPr/>
          <p:nvPr/>
        </p:nvGrpSpPr>
        <p:grpSpPr>
          <a:xfrm>
            <a:off x="9943369" y="667434"/>
            <a:ext cx="1444901" cy="1423718"/>
            <a:chOff x="9712053" y="1440385"/>
            <a:chExt cx="1444901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712053" y="1440385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B128CA9-87D5-417E-81B7-785CBCA9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60428" y="1663470"/>
              <a:ext cx="992906" cy="94386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265766-85F0-4C64-91FA-DA2978F604ED}"/>
              </a:ext>
            </a:extLst>
          </p:cNvPr>
          <p:cNvGrpSpPr/>
          <p:nvPr/>
        </p:nvGrpSpPr>
        <p:grpSpPr>
          <a:xfrm>
            <a:off x="8393913" y="2083776"/>
            <a:ext cx="1444901" cy="1497966"/>
            <a:chOff x="8945213" y="2817350"/>
            <a:chExt cx="1444901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945213" y="2817350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50F55CC-C1C6-4369-B624-79B97022C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53698" y="2961931"/>
              <a:ext cx="835292" cy="1252937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2B3E6F-8EBE-42CE-9926-E8430A8611FD}"/>
              </a:ext>
            </a:extLst>
          </p:cNvPr>
          <p:cNvGrpSpPr/>
          <p:nvPr/>
        </p:nvGrpSpPr>
        <p:grpSpPr>
          <a:xfrm>
            <a:off x="8457783" y="3928227"/>
            <a:ext cx="1542041" cy="1479835"/>
            <a:chOff x="8021139" y="5052172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021139" y="5052172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7" name="Picture 56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26F3F0C7-2AC1-48E7-A191-6952CA538F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54" r="7447"/>
            <a:stretch/>
          </p:blipFill>
          <p:spPr>
            <a:xfrm>
              <a:off x="8256898" y="5185818"/>
              <a:ext cx="1186121" cy="1232982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BB9449-C565-4388-ADC4-F40B8CC19855}"/>
              </a:ext>
            </a:extLst>
          </p:cNvPr>
          <p:cNvGrpSpPr/>
          <p:nvPr/>
        </p:nvGrpSpPr>
        <p:grpSpPr>
          <a:xfrm>
            <a:off x="10191744" y="3027546"/>
            <a:ext cx="1542041" cy="1229289"/>
            <a:chOff x="8261629" y="4545552"/>
            <a:chExt cx="1542041" cy="1229289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8261629" y="454555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2" name="Picture 2" descr="White stork Bird Marabou stork Crane - stork png download - 1600*1200 - Free Transparent White Stork png Download.">
              <a:extLst>
                <a:ext uri="{FF2B5EF4-FFF2-40B4-BE49-F238E27FC236}">
                  <a16:creationId xmlns:a16="http://schemas.microsoft.com/office/drawing/2014/main" id="{77680A29-0CDB-4F93-81C0-42A2A38385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95"/>
            <a:stretch/>
          </p:blipFill>
          <p:spPr bwMode="auto">
            <a:xfrm>
              <a:off x="8512295" y="4639186"/>
              <a:ext cx="1040708" cy="1042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C1FD3C-AA5C-45EB-8FEE-74442DABE264}"/>
              </a:ext>
            </a:extLst>
          </p:cNvPr>
          <p:cNvGrpSpPr/>
          <p:nvPr/>
        </p:nvGrpSpPr>
        <p:grpSpPr>
          <a:xfrm>
            <a:off x="3064446" y="4910856"/>
            <a:ext cx="1504302" cy="1358813"/>
            <a:chOff x="2177799" y="4824129"/>
            <a:chExt cx="1504302" cy="1358813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177799" y="4824129"/>
              <a:ext cx="1504302" cy="1358813"/>
            </a:xfrm>
            <a:prstGeom prst="wedgeRoundRectCallout">
              <a:avLst>
                <a:gd name="adj1" fmla="val 29769"/>
                <a:gd name="adj2" fmla="val -6246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3" name="Picture 62" descr="A picture containing bridge, crane&#10;&#10;Description automatically generated">
              <a:extLst>
                <a:ext uri="{FF2B5EF4-FFF2-40B4-BE49-F238E27FC236}">
                  <a16:creationId xmlns:a16="http://schemas.microsoft.com/office/drawing/2014/main" id="{8901A101-E6B0-4280-960C-848132313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874" y="4966645"/>
              <a:ext cx="1167729" cy="11354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22E9D5-1F4F-405D-B4DB-483D15D05193}"/>
              </a:ext>
            </a:extLst>
          </p:cNvPr>
          <p:cNvGrpSpPr/>
          <p:nvPr/>
        </p:nvGrpSpPr>
        <p:grpSpPr>
          <a:xfrm>
            <a:off x="1179251" y="4602320"/>
            <a:ext cx="1368792" cy="1489700"/>
            <a:chOff x="825422" y="3303719"/>
            <a:chExt cx="1368792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25422" y="3303719"/>
              <a:ext cx="1368792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2" name="Picture 81" descr="A close up of a logo&#10;&#10;Description automatically generated">
              <a:extLst>
                <a:ext uri="{FF2B5EF4-FFF2-40B4-BE49-F238E27FC236}">
                  <a16:creationId xmlns:a16="http://schemas.microsoft.com/office/drawing/2014/main" id="{DC92DCFF-4C5D-4F90-BDE2-0E77AFF41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27" b="89865" l="0" r="89881">
                          <a14:foregroundMark x1="32143" y1="3378" x2="32143" y2="3378"/>
                          <a14:foregroundMark x1="8929" y1="34122" x2="8929" y2="34122"/>
                          <a14:foregroundMark x1="6548" y1="46284" x2="6548" y2="46284"/>
                          <a14:foregroundMark x1="7738" y1="54392" x2="7738" y2="54392"/>
                          <a14:foregroundMark x1="32143" y1="55068" x2="32143" y2="55068"/>
                          <a14:foregroundMark x1="17262" y1="52703" x2="17262" y2="52703"/>
                          <a14:foregroundMark x1="26786" y1="52365" x2="26786" y2="52365"/>
                          <a14:foregroundMark x1="35119" y1="56419" x2="35119" y2="56419"/>
                          <a14:foregroundMark x1="54167" y1="47297" x2="54167" y2="47297"/>
                          <a14:foregroundMark x1="51190" y1="34459" x2="51786" y2="32095"/>
                          <a14:foregroundMark x1="51786" y1="29392" x2="51190" y2="25676"/>
                          <a14:foregroundMark x1="45833" y1="19257" x2="44048" y2="16892"/>
                          <a14:foregroundMark x1="41071" y1="14865" x2="41071" y2="14865"/>
                          <a14:foregroundMark x1="33929" y1="10473" x2="33929" y2="10473"/>
                          <a14:foregroundMark x1="27976" y1="8108" x2="27976" y2="8108"/>
                          <a14:foregroundMark x1="24405" y1="19257" x2="24405" y2="19257"/>
                          <a14:foregroundMark x1="16667" y1="21959" x2="14881" y2="25676"/>
                          <a14:foregroundMark x1="13690" y1="28716" x2="11905" y2="29730"/>
                          <a14:foregroundMark x1="11310" y1="32432" x2="11310" y2="32432"/>
                          <a14:foregroundMark x1="7143" y1="37838" x2="7143" y2="37838"/>
                          <a14:foregroundMark x1="23214" y1="16216" x2="23214" y2="16216"/>
                          <a14:foregroundMark x1="31548" y1="8108" x2="31548" y2="8108"/>
                          <a14:foregroundMark x1="52381" y1="12838" x2="52381" y2="12838"/>
                          <a14:foregroundMark x1="61310" y1="16892" x2="61310" y2="16892"/>
                          <a14:foregroundMark x1="68452" y1="14189" x2="68452" y2="14189"/>
                          <a14:foregroundMark x1="72024" y1="11824" x2="72024" y2="11824"/>
                          <a14:foregroundMark x1="61905" y1="11824" x2="61905" y2="11824"/>
                          <a14:foregroundMark x1="69048" y1="12500" x2="71429" y2="15541"/>
                          <a14:foregroundMark x1="76190" y1="20608" x2="76190" y2="21959"/>
                          <a14:foregroundMark x1="76786" y1="30068" x2="76786" y2="30068"/>
                          <a14:foregroundMark x1="77976" y1="34459" x2="77976" y2="34459"/>
                          <a14:foregroundMark x1="48810" y1="31757" x2="48810" y2="31757"/>
                          <a14:foregroundMark x1="42857" y1="23986" x2="42857" y2="23986"/>
                          <a14:foregroundMark x1="50000" y1="47635" x2="50000" y2="47635"/>
                          <a14:foregroundMark x1="52381" y1="42568" x2="52381" y2="42568"/>
                          <a14:foregroundMark x1="41071" y1="55743" x2="41071" y2="55743"/>
                          <a14:foregroundMark x1="20238" y1="54392" x2="20238" y2="54392"/>
                          <a14:foregroundMark x1="8929" y1="54392" x2="8929" y2="54392"/>
                          <a14:foregroundMark x1="5357" y1="53041" x2="5357" y2="53041"/>
                          <a14:foregroundMark x1="8929" y1="50676" x2="8929" y2="50676"/>
                          <a14:foregroundMark x1="19048" y1="51014" x2="19048" y2="51014"/>
                          <a14:foregroundMark x1="32143" y1="54392" x2="32143" y2="54392"/>
                          <a14:foregroundMark x1="32143" y1="54392" x2="32143" y2="54392"/>
                          <a14:foregroundMark x1="42857" y1="56419" x2="42857" y2="56419"/>
                          <a14:foregroundMark x1="50000" y1="56419" x2="50000" y2="56419"/>
                          <a14:foregroundMark x1="54762" y1="55068" x2="54762" y2="55068"/>
                          <a14:foregroundMark x1="48214" y1="54392" x2="48214" y2="54392"/>
                          <a14:foregroundMark x1="42857" y1="56757" x2="42857" y2="56757"/>
                          <a14:foregroundMark x1="24405" y1="56757" x2="24405" y2="56757"/>
                          <a14:foregroundMark x1="27976" y1="57095" x2="39286" y2="58446"/>
                          <a14:foregroundMark x1="45833" y1="58784" x2="45833" y2="58784"/>
                          <a14:foregroundMark x1="48214" y1="58784" x2="48214" y2="58784"/>
                          <a14:foregroundMark x1="54762" y1="54730" x2="54762" y2="54730"/>
                          <a14:foregroundMark x1="17857" y1="55068" x2="17857" y2="55068"/>
                          <a14:foregroundMark x1="595" y1="42230" x2="595" y2="42230"/>
                          <a14:foregroundMark x1="3571" y1="37162" x2="3571" y2="37162"/>
                          <a14:foregroundMark x1="4167" y1="34122" x2="4167" y2="34122"/>
                          <a14:foregroundMark x1="4167" y1="31419" x2="4167" y2="31419"/>
                          <a14:foregroundMark x1="5952" y1="29392" x2="6548" y2="28041"/>
                          <a14:foregroundMark x1="7738" y1="25338" x2="9524" y2="22297"/>
                          <a14:foregroundMark x1="10119" y1="21284" x2="11310" y2="19595"/>
                          <a14:foregroundMark x1="13690" y1="17905" x2="27976" y2="3041"/>
                          <a14:foregroundMark x1="5952" y1="44595" x2="5952" y2="44595"/>
                          <a14:foregroundMark x1="29762" y1="2027" x2="52976" y2="25000"/>
                          <a14:foregroundMark x1="52976" y1="25000" x2="55952" y2="34122"/>
                          <a14:foregroundMark x1="31548" y1="2027" x2="49405" y2="15878"/>
                          <a14:foregroundMark x1="41667" y1="7432" x2="41667" y2="7432"/>
                          <a14:foregroundMark x1="35714" y1="5068" x2="35714" y2="5068"/>
                          <a14:foregroundMark x1="33929" y1="2027" x2="33929" y2="2027"/>
                          <a14:foregroundMark x1="36905" y1="5405" x2="36905" y2="5405"/>
                          <a14:foregroundMark x1="38690" y1="6081" x2="38690" y2="6081"/>
                          <a14:foregroundMark x1="43452" y1="7095" x2="47024" y2="7095"/>
                          <a14:foregroundMark x1="48214" y1="7432" x2="52381" y2="9122"/>
                          <a14:foregroundMark x1="53571" y1="9797" x2="53571" y2="9797"/>
                          <a14:foregroundMark x1="57738" y1="12500" x2="57738" y2="12500"/>
                          <a14:foregroundMark x1="58929" y1="13176" x2="71429" y2="37838"/>
                          <a14:foregroundMark x1="71429" y1="37838" x2="72024" y2="43919"/>
                          <a14:foregroundMark x1="68452" y1="11824" x2="77976" y2="37500"/>
                          <a14:foregroundMark x1="75595" y1="12500" x2="85714" y2="26689"/>
                          <a14:foregroundMark x1="85714" y1="26689" x2="88690" y2="40203"/>
                          <a14:foregroundMark x1="72024" y1="46284" x2="55952" y2="540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37" b="36994"/>
            <a:stretch/>
          </p:blipFill>
          <p:spPr>
            <a:xfrm>
              <a:off x="1028265" y="3439114"/>
              <a:ext cx="1017572" cy="125983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C8CCD9-7E72-483A-8393-5AA82966CBBC}"/>
              </a:ext>
            </a:extLst>
          </p:cNvPr>
          <p:cNvGrpSpPr/>
          <p:nvPr/>
        </p:nvGrpSpPr>
        <p:grpSpPr>
          <a:xfrm>
            <a:off x="1884428" y="3194377"/>
            <a:ext cx="1546890" cy="1295838"/>
            <a:chOff x="22543" y="1639321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22543" y="1639321"/>
              <a:ext cx="154689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3" name="Picture 82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78D4831-4DB4-4A14-A115-FFD256918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228" y="1716463"/>
              <a:ext cx="1209923" cy="108288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275B95-0160-48DF-8A2B-16EFF0012611}"/>
              </a:ext>
            </a:extLst>
          </p:cNvPr>
          <p:cNvGrpSpPr/>
          <p:nvPr/>
        </p:nvGrpSpPr>
        <p:grpSpPr>
          <a:xfrm>
            <a:off x="587946" y="1949026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4" name="Picture 83" descr="A picture containing graphics, drawing&#10;&#10;Description automatically generated">
              <a:extLst>
                <a:ext uri="{FF2B5EF4-FFF2-40B4-BE49-F238E27FC236}">
                  <a16:creationId xmlns:a16="http://schemas.microsoft.com/office/drawing/2014/main" id="{19D39EEA-C5CF-460B-9BF8-2FF8842A2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560" y="722727"/>
              <a:ext cx="1257152" cy="96800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F96B45-D72F-4372-9E7A-8AF0EEA7563D}"/>
              </a:ext>
            </a:extLst>
          </p:cNvPr>
          <p:cNvGrpSpPr/>
          <p:nvPr/>
        </p:nvGrpSpPr>
        <p:grpSpPr>
          <a:xfrm>
            <a:off x="2276209" y="985168"/>
            <a:ext cx="1546890" cy="1295838"/>
            <a:chOff x="2306847" y="951717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306847" y="951717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9" name="Picture 88" descr="A picture containing monitor, computer&#10;&#10;Description automatically generated">
              <a:extLst>
                <a:ext uri="{FF2B5EF4-FFF2-40B4-BE49-F238E27FC236}">
                  <a16:creationId xmlns:a16="http://schemas.microsoft.com/office/drawing/2014/main" id="{369B1499-B7F2-4D82-A595-0A9B189C2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131" y="1124090"/>
              <a:ext cx="1184569" cy="867132"/>
            </a:xfrm>
            <a:prstGeom prst="rect">
              <a:avLst/>
            </a:prstGeom>
          </p:spPr>
        </p:pic>
      </p:grpSp>
      <p:sp>
        <p:nvSpPr>
          <p:cNvPr id="90" name="Speech Bubble: Rectangle with Corners Rounded 89">
            <a:extLst>
              <a:ext uri="{FF2B5EF4-FFF2-40B4-BE49-F238E27FC236}">
                <a16:creationId xmlns:a16="http://schemas.microsoft.com/office/drawing/2014/main" id="{2666AF84-7DA8-4C52-87F6-B274D85D6C62}"/>
              </a:ext>
            </a:extLst>
          </p:cNvPr>
          <p:cNvSpPr/>
          <p:nvPr/>
        </p:nvSpPr>
        <p:spPr>
          <a:xfrm>
            <a:off x="8042565" y="-1164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라</a:t>
            </a:r>
          </a:p>
        </p:txBody>
      </p:sp>
      <p:sp>
        <p:nvSpPr>
          <p:cNvPr id="91" name="Speech Bubble: Rectangle with Corners Rounded 90">
            <a:extLst>
              <a:ext uri="{FF2B5EF4-FFF2-40B4-BE49-F238E27FC236}">
                <a16:creationId xmlns:a16="http://schemas.microsoft.com/office/drawing/2014/main" id="{7D9BFD7F-F8EB-490E-9192-18E4363C4ECA}"/>
              </a:ext>
            </a:extLst>
          </p:cNvPr>
          <p:cNvSpPr/>
          <p:nvPr/>
        </p:nvSpPr>
        <p:spPr>
          <a:xfrm>
            <a:off x="9938421" y="644245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러</a:t>
            </a:r>
          </a:p>
        </p:txBody>
      </p: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81911119-F9FE-4076-B7CA-CE9249CE91AD}"/>
              </a:ext>
            </a:extLst>
          </p:cNvPr>
          <p:cNvSpPr/>
          <p:nvPr/>
        </p:nvSpPr>
        <p:spPr>
          <a:xfrm>
            <a:off x="8310336" y="2014762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로</a:t>
            </a:r>
          </a:p>
        </p:txBody>
      </p:sp>
      <p:sp>
        <p:nvSpPr>
          <p:cNvPr id="93" name="Speech Bubble: Rectangle with Corners Rounded 92">
            <a:extLst>
              <a:ext uri="{FF2B5EF4-FFF2-40B4-BE49-F238E27FC236}">
                <a16:creationId xmlns:a16="http://schemas.microsoft.com/office/drawing/2014/main" id="{7A7CB3AD-3DA3-4622-9A67-B7166304321F}"/>
              </a:ext>
            </a:extLst>
          </p:cNvPr>
          <p:cNvSpPr/>
          <p:nvPr/>
        </p:nvSpPr>
        <p:spPr>
          <a:xfrm>
            <a:off x="10185502" y="2957856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루</a:t>
            </a:r>
          </a:p>
        </p:txBody>
      </p:sp>
      <p:sp>
        <p:nvSpPr>
          <p:cNvPr id="94" name="Speech Bubble: Rectangle with Corners Rounded 93">
            <a:extLst>
              <a:ext uri="{FF2B5EF4-FFF2-40B4-BE49-F238E27FC236}">
                <a16:creationId xmlns:a16="http://schemas.microsoft.com/office/drawing/2014/main" id="{EDE8C7AB-3CC9-4E55-99B6-201AE70DF05A}"/>
              </a:ext>
            </a:extLst>
          </p:cNvPr>
          <p:cNvSpPr/>
          <p:nvPr/>
        </p:nvSpPr>
        <p:spPr>
          <a:xfrm>
            <a:off x="8474769" y="3860363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리</a:t>
            </a:r>
          </a:p>
        </p:txBody>
      </p:sp>
      <p:sp>
        <p:nvSpPr>
          <p:cNvPr id="95" name="Speech Bubble: Rectangle with Corners Rounded 94">
            <a:extLst>
              <a:ext uri="{FF2B5EF4-FFF2-40B4-BE49-F238E27FC236}">
                <a16:creationId xmlns:a16="http://schemas.microsoft.com/office/drawing/2014/main" id="{037C81EE-3CF1-4628-9DA5-CD205EF85DA1}"/>
              </a:ext>
            </a:extLst>
          </p:cNvPr>
          <p:cNvSpPr/>
          <p:nvPr/>
        </p:nvSpPr>
        <p:spPr>
          <a:xfrm>
            <a:off x="3066830" y="4934181"/>
            <a:ext cx="1509033" cy="1358813"/>
          </a:xfrm>
          <a:prstGeom prst="wedgeRoundRectCallout">
            <a:avLst>
              <a:gd name="adj1" fmla="val 30787"/>
              <a:gd name="adj2" fmla="val -6467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6" name="Speech Bubble: Rectangle with Corners Rounded 95">
            <a:extLst>
              <a:ext uri="{FF2B5EF4-FFF2-40B4-BE49-F238E27FC236}">
                <a16:creationId xmlns:a16="http://schemas.microsoft.com/office/drawing/2014/main" id="{8C82416B-C748-405D-95D4-B2E037876D8E}"/>
              </a:ext>
            </a:extLst>
          </p:cNvPr>
          <p:cNvSpPr/>
          <p:nvPr/>
        </p:nvSpPr>
        <p:spPr>
          <a:xfrm>
            <a:off x="1095662" y="4602320"/>
            <a:ext cx="1509033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7" name="Speech Bubble: Rectangle with Corners Rounded 96">
            <a:extLst>
              <a:ext uri="{FF2B5EF4-FFF2-40B4-BE49-F238E27FC236}">
                <a16:creationId xmlns:a16="http://schemas.microsoft.com/office/drawing/2014/main" id="{AEBFE56E-F05C-4F8B-87A8-E25D5F8718F7}"/>
              </a:ext>
            </a:extLst>
          </p:cNvPr>
          <p:cNvSpPr/>
          <p:nvPr/>
        </p:nvSpPr>
        <p:spPr>
          <a:xfrm>
            <a:off x="1879200" y="3184769"/>
            <a:ext cx="1561047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8" name="Speech Bubble: Rectangle with Corners Rounded 97">
            <a:extLst>
              <a:ext uri="{FF2B5EF4-FFF2-40B4-BE49-F238E27FC236}">
                <a16:creationId xmlns:a16="http://schemas.microsoft.com/office/drawing/2014/main" id="{49B05FE8-17F4-4B84-B970-65E32B6275C7}"/>
              </a:ext>
            </a:extLst>
          </p:cNvPr>
          <p:cNvSpPr/>
          <p:nvPr/>
        </p:nvSpPr>
        <p:spPr>
          <a:xfrm>
            <a:off x="562846" y="1937110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9" name="Speech Bubble: Rectangle with Corners Rounded 98">
            <a:extLst>
              <a:ext uri="{FF2B5EF4-FFF2-40B4-BE49-F238E27FC236}">
                <a16:creationId xmlns:a16="http://schemas.microsoft.com/office/drawing/2014/main" id="{32AE16D6-607A-4FB8-B821-C4A7BBC3A8C6}"/>
              </a:ext>
            </a:extLst>
          </p:cNvPr>
          <p:cNvSpPr/>
          <p:nvPr/>
        </p:nvSpPr>
        <p:spPr>
          <a:xfrm>
            <a:off x="2258350" y="996831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</p:spTree>
    <p:extLst>
      <p:ext uri="{BB962C8B-B14F-4D97-AF65-F5344CB8AC3E}">
        <p14:creationId xmlns:p14="http://schemas.microsoft.com/office/powerpoint/2010/main" val="30539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28B758-975A-4BEB-AFB8-CF743B98BE39}"/>
              </a:ext>
            </a:extLst>
          </p:cNvPr>
          <p:cNvGrpSpPr/>
          <p:nvPr/>
        </p:nvGrpSpPr>
        <p:grpSpPr>
          <a:xfrm>
            <a:off x="7919082" y="360827"/>
            <a:ext cx="2351096" cy="1625402"/>
            <a:chOff x="8037831" y="5006"/>
            <a:chExt cx="2351096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7831" y="5006"/>
              <a:ext cx="2351096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4" name="Picture 53" descr="A close up of a logo&#10;&#10;Description automatically generated">
              <a:extLst>
                <a:ext uri="{FF2B5EF4-FFF2-40B4-BE49-F238E27FC236}">
                  <a16:creationId xmlns:a16="http://schemas.microsoft.com/office/drawing/2014/main" id="{BD811443-3132-4C1E-9989-F9622F614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901" y="288312"/>
              <a:ext cx="1758282" cy="87914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35A2680-E3EE-4183-B91B-E9C62178102E}"/>
              </a:ext>
            </a:extLst>
          </p:cNvPr>
          <p:cNvGrpSpPr/>
          <p:nvPr/>
        </p:nvGrpSpPr>
        <p:grpSpPr>
          <a:xfrm>
            <a:off x="10004569" y="1362773"/>
            <a:ext cx="1571190" cy="1423718"/>
            <a:chOff x="9817080" y="667434"/>
            <a:chExt cx="1571190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943369" y="667434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5" name="Picture 54" descr="A close up of food&#10;&#10;Description automatically generated">
              <a:extLst>
                <a:ext uri="{FF2B5EF4-FFF2-40B4-BE49-F238E27FC236}">
                  <a16:creationId xmlns:a16="http://schemas.microsoft.com/office/drawing/2014/main" id="{5112FBD6-8491-48C1-BF61-A3B60AE19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7080" y="848360"/>
              <a:ext cx="1542041" cy="975114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485130-6774-47DC-9EA6-7577391D0D95}"/>
              </a:ext>
            </a:extLst>
          </p:cNvPr>
          <p:cNvGrpSpPr/>
          <p:nvPr/>
        </p:nvGrpSpPr>
        <p:grpSpPr>
          <a:xfrm>
            <a:off x="8071745" y="2343078"/>
            <a:ext cx="1449534" cy="1497966"/>
            <a:chOff x="8393913" y="2083776"/>
            <a:chExt cx="1449534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393913" y="2083776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8" name="Picture 57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D056A167-07D9-4AFE-BDEB-B4E066361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4158" y="2204119"/>
              <a:ext cx="1229289" cy="1229289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461EBB-7364-489A-8D52-B2BECF38C0DC}"/>
              </a:ext>
            </a:extLst>
          </p:cNvPr>
          <p:cNvGrpSpPr/>
          <p:nvPr/>
        </p:nvGrpSpPr>
        <p:grpSpPr>
          <a:xfrm>
            <a:off x="10191744" y="3027546"/>
            <a:ext cx="1542041" cy="1386428"/>
            <a:chOff x="10191744" y="3027546"/>
            <a:chExt cx="1542041" cy="1386428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10191744" y="3027546"/>
              <a:ext cx="1542041" cy="1386428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63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BF0A6B7A-6EBE-4BD3-9536-5AFA4DBF7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3343" y="3177098"/>
              <a:ext cx="950862" cy="111328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EBC13A-C2FA-457B-BA3D-3D52A2BB3F1B}"/>
              </a:ext>
            </a:extLst>
          </p:cNvPr>
          <p:cNvGrpSpPr/>
          <p:nvPr/>
        </p:nvGrpSpPr>
        <p:grpSpPr>
          <a:xfrm>
            <a:off x="8150195" y="4323032"/>
            <a:ext cx="1542041" cy="1479835"/>
            <a:chOff x="8457783" y="3928227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57783" y="3928227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64" descr="A close up of a map&#10;&#10;Description automatically generated">
              <a:extLst>
                <a:ext uri="{FF2B5EF4-FFF2-40B4-BE49-F238E27FC236}">
                  <a16:creationId xmlns:a16="http://schemas.microsoft.com/office/drawing/2014/main" id="{8E957BA1-8EE7-4011-8D5A-4DB8617D2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671" y="4083406"/>
              <a:ext cx="1142358" cy="103782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BDFC01-1C57-4EB5-9BF7-CD60C613E56D}"/>
              </a:ext>
            </a:extLst>
          </p:cNvPr>
          <p:cNvGrpSpPr/>
          <p:nvPr/>
        </p:nvGrpSpPr>
        <p:grpSpPr>
          <a:xfrm>
            <a:off x="1486869" y="4720195"/>
            <a:ext cx="1687701" cy="1489700"/>
            <a:chOff x="860342" y="4602320"/>
            <a:chExt cx="1687701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60342" y="4602320"/>
              <a:ext cx="1687701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7" name="Picture 6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FB6FC0-FD34-485E-94BF-BC2F4A0BD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641" y="4831728"/>
              <a:ext cx="1359019" cy="98080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200B0D-8AEE-4FF6-B3C8-5059947A5CA0}"/>
              </a:ext>
            </a:extLst>
          </p:cNvPr>
          <p:cNvGrpSpPr/>
          <p:nvPr/>
        </p:nvGrpSpPr>
        <p:grpSpPr>
          <a:xfrm>
            <a:off x="1908672" y="3401226"/>
            <a:ext cx="1979750" cy="1295838"/>
            <a:chOff x="1451568" y="3194377"/>
            <a:chExt cx="197975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1451568" y="3194377"/>
              <a:ext cx="197975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8" name="Picture 67" descr="A picture containing cake, table, small, sitting&#10;&#10;Description automatically generated">
              <a:extLst>
                <a:ext uri="{FF2B5EF4-FFF2-40B4-BE49-F238E27FC236}">
                  <a16:creationId xmlns:a16="http://schemas.microsoft.com/office/drawing/2014/main" id="{71DCE001-754D-4986-B4A5-902F2CF72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4991" y="3450579"/>
              <a:ext cx="1754364" cy="86256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976FE6-3BF8-46DE-9D44-2AA7D61E5CD2}"/>
              </a:ext>
            </a:extLst>
          </p:cNvPr>
          <p:cNvGrpSpPr/>
          <p:nvPr/>
        </p:nvGrpSpPr>
        <p:grpSpPr>
          <a:xfrm>
            <a:off x="417085" y="2455717"/>
            <a:ext cx="1546890" cy="1295838"/>
            <a:chOff x="587946" y="1949026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587946" y="1949026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68" descr="A close up of a map&#10;&#10;Description automatically generated">
              <a:extLst>
                <a:ext uri="{FF2B5EF4-FFF2-40B4-BE49-F238E27FC236}">
                  <a16:creationId xmlns:a16="http://schemas.microsoft.com/office/drawing/2014/main" id="{EFC8551D-0ACB-402A-A26F-D032955BC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94" y="2170030"/>
              <a:ext cx="930486" cy="954844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28A068-2AF0-436E-99CD-1A9E1FFBA799}"/>
              </a:ext>
            </a:extLst>
          </p:cNvPr>
          <p:cNvGrpSpPr/>
          <p:nvPr/>
        </p:nvGrpSpPr>
        <p:grpSpPr>
          <a:xfrm>
            <a:off x="2445851" y="1796223"/>
            <a:ext cx="1546890" cy="1295838"/>
            <a:chOff x="2276209" y="985168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276209" y="98516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71" name="Picture 70" descr="A close up of a logo&#10;&#10;Description automatically generated">
              <a:extLst>
                <a:ext uri="{FF2B5EF4-FFF2-40B4-BE49-F238E27FC236}">
                  <a16:creationId xmlns:a16="http://schemas.microsoft.com/office/drawing/2014/main" id="{57CC7B24-F0F6-466A-815A-15B4DF2A5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277" y="1166918"/>
              <a:ext cx="1033809" cy="98871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11C6F2-B2E3-41BB-BEE4-7B95BADFDFBC}"/>
              </a:ext>
            </a:extLst>
          </p:cNvPr>
          <p:cNvGrpSpPr/>
          <p:nvPr/>
        </p:nvGrpSpPr>
        <p:grpSpPr>
          <a:xfrm>
            <a:off x="1263038" y="569523"/>
            <a:ext cx="1546890" cy="1295838"/>
            <a:chOff x="891034" y="1059453"/>
            <a:chExt cx="1546890" cy="1295838"/>
          </a:xfrm>
        </p:grpSpPr>
        <p:sp>
          <p:nvSpPr>
            <p:cNvPr id="75" name="Speech Bubble: Rectangle with Corners Rounded 74">
              <a:extLst>
                <a:ext uri="{FF2B5EF4-FFF2-40B4-BE49-F238E27FC236}">
                  <a16:creationId xmlns:a16="http://schemas.microsoft.com/office/drawing/2014/main" id="{BBC37283-CA77-4A4D-8694-DDD3414DCE69}"/>
                </a:ext>
              </a:extLst>
            </p:cNvPr>
            <p:cNvSpPr/>
            <p:nvPr/>
          </p:nvSpPr>
          <p:spPr>
            <a:xfrm>
              <a:off x="891034" y="1059453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77" name="Picture 76" descr="A black bird standing in front of a body of water&#10;&#10;Description automatically generated">
              <a:extLst>
                <a:ext uri="{FF2B5EF4-FFF2-40B4-BE49-F238E27FC236}">
                  <a16:creationId xmlns:a16="http://schemas.microsoft.com/office/drawing/2014/main" id="{C3DB5E03-B2CD-4817-B228-15C1598CC4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50"/>
            <a:stretch/>
          </p:blipFill>
          <p:spPr>
            <a:xfrm>
              <a:off x="1135112" y="1234703"/>
              <a:ext cx="1029586" cy="1014033"/>
            </a:xfrm>
            <a:prstGeom prst="rect">
              <a:avLst/>
            </a:prstGeom>
          </p:spPr>
        </p:pic>
      </p:grp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4186BC79-8A6E-437E-8AEC-2BD8E241449B}"/>
              </a:ext>
            </a:extLst>
          </p:cNvPr>
          <p:cNvSpPr/>
          <p:nvPr/>
        </p:nvSpPr>
        <p:spPr>
          <a:xfrm>
            <a:off x="7936569" y="356577"/>
            <a:ext cx="2359978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5D3342F2-93EB-433D-8D50-3CD87A50493F}"/>
              </a:ext>
            </a:extLst>
          </p:cNvPr>
          <p:cNvSpPr/>
          <p:nvPr/>
        </p:nvSpPr>
        <p:spPr>
          <a:xfrm>
            <a:off x="10131417" y="1329472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5" name="Speech Bubble: Rectangle with Corners Rounded 84">
            <a:extLst>
              <a:ext uri="{FF2B5EF4-FFF2-40B4-BE49-F238E27FC236}">
                <a16:creationId xmlns:a16="http://schemas.microsoft.com/office/drawing/2014/main" id="{FA884F99-EE96-4237-9C36-1C40FF0AFA93}"/>
              </a:ext>
            </a:extLst>
          </p:cNvPr>
          <p:cNvSpPr/>
          <p:nvPr/>
        </p:nvSpPr>
        <p:spPr>
          <a:xfrm>
            <a:off x="8025824" y="2286747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6" name="Speech Bubble: Rectangle with Corners Rounded 85">
            <a:extLst>
              <a:ext uri="{FF2B5EF4-FFF2-40B4-BE49-F238E27FC236}">
                <a16:creationId xmlns:a16="http://schemas.microsoft.com/office/drawing/2014/main" id="{C64A4A5C-3BFF-4670-A10A-1B7C6FFC4E07}"/>
              </a:ext>
            </a:extLst>
          </p:cNvPr>
          <p:cNvSpPr/>
          <p:nvPr/>
        </p:nvSpPr>
        <p:spPr>
          <a:xfrm>
            <a:off x="10191744" y="2926210"/>
            <a:ext cx="1590552" cy="155874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8" name="Speech Bubble: Rectangle with Corners Rounded 87">
            <a:extLst>
              <a:ext uri="{FF2B5EF4-FFF2-40B4-BE49-F238E27FC236}">
                <a16:creationId xmlns:a16="http://schemas.microsoft.com/office/drawing/2014/main" id="{FAFE6542-B0D8-45FB-B568-2AB1BE2285DD}"/>
              </a:ext>
            </a:extLst>
          </p:cNvPr>
          <p:cNvSpPr/>
          <p:nvPr/>
        </p:nvSpPr>
        <p:spPr>
          <a:xfrm>
            <a:off x="8125939" y="4224555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EFBD40-7F62-460A-9D60-77A1D402675F}"/>
              </a:ext>
            </a:extLst>
          </p:cNvPr>
          <p:cNvGrpSpPr/>
          <p:nvPr/>
        </p:nvGrpSpPr>
        <p:grpSpPr>
          <a:xfrm>
            <a:off x="9975506" y="4677035"/>
            <a:ext cx="1509033" cy="1636384"/>
            <a:chOff x="8228399" y="6062906"/>
            <a:chExt cx="1509033" cy="1636384"/>
          </a:xfrm>
        </p:grpSpPr>
        <p:sp>
          <p:nvSpPr>
            <p:cNvPr id="102" name="Speech Bubble: Rectangle with Corners Rounded 101">
              <a:extLst>
                <a:ext uri="{FF2B5EF4-FFF2-40B4-BE49-F238E27FC236}">
                  <a16:creationId xmlns:a16="http://schemas.microsoft.com/office/drawing/2014/main" id="{A3449891-26DA-4304-A47B-DFB9BF19CD12}"/>
                </a:ext>
              </a:extLst>
            </p:cNvPr>
            <p:cNvSpPr/>
            <p:nvPr/>
          </p:nvSpPr>
          <p:spPr>
            <a:xfrm>
              <a:off x="8228399" y="6062906"/>
              <a:ext cx="1509033" cy="1636384"/>
            </a:xfrm>
            <a:prstGeom prst="wedgeRoundRectCallout">
              <a:avLst>
                <a:gd name="adj1" fmla="val -75816"/>
                <a:gd name="adj2" fmla="val -2535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endParaRPr>
            </a:p>
          </p:txBody>
        </p:sp>
        <p:pic>
          <p:nvPicPr>
            <p:cNvPr id="103" name="Picture 102" descr="A picture containing game, basketball, mirror, necklace&#10;&#10;Description automatically generated">
              <a:extLst>
                <a:ext uri="{FF2B5EF4-FFF2-40B4-BE49-F238E27FC236}">
                  <a16:creationId xmlns:a16="http://schemas.microsoft.com/office/drawing/2014/main" id="{BE50E5A1-0FB3-45E9-BEFA-4200DD745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0255" y="6241459"/>
              <a:ext cx="1071880" cy="1279084"/>
            </a:xfrm>
            <a:prstGeom prst="rect">
              <a:avLst/>
            </a:prstGeom>
          </p:spPr>
        </p:pic>
      </p:grpSp>
      <p:sp>
        <p:nvSpPr>
          <p:cNvPr id="104" name="Speech Bubble: Rectangle with Corners Rounded 103">
            <a:extLst>
              <a:ext uri="{FF2B5EF4-FFF2-40B4-BE49-F238E27FC236}">
                <a16:creationId xmlns:a16="http://schemas.microsoft.com/office/drawing/2014/main" id="{9D01A911-9994-4BED-B65F-09D63E797FFA}"/>
              </a:ext>
            </a:extLst>
          </p:cNvPr>
          <p:cNvSpPr/>
          <p:nvPr/>
        </p:nvSpPr>
        <p:spPr>
          <a:xfrm>
            <a:off x="9955004" y="4677035"/>
            <a:ext cx="1509033" cy="1636384"/>
          </a:xfrm>
          <a:prstGeom prst="wedgeRoundRectCallout">
            <a:avLst>
              <a:gd name="adj1" fmla="val -75816"/>
              <a:gd name="adj2" fmla="val -2535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머</a:t>
            </a:r>
          </a:p>
        </p:txBody>
      </p:sp>
      <p:sp>
        <p:nvSpPr>
          <p:cNvPr id="105" name="Speech Bubble: Rectangle with Corners Rounded 104">
            <a:extLst>
              <a:ext uri="{FF2B5EF4-FFF2-40B4-BE49-F238E27FC236}">
                <a16:creationId xmlns:a16="http://schemas.microsoft.com/office/drawing/2014/main" id="{743BBBB2-3E0B-40C1-8A32-621BB8D24A95}"/>
              </a:ext>
            </a:extLst>
          </p:cNvPr>
          <p:cNvSpPr/>
          <p:nvPr/>
        </p:nvSpPr>
        <p:spPr>
          <a:xfrm>
            <a:off x="1385188" y="4745335"/>
            <a:ext cx="1860616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모</a:t>
            </a:r>
          </a:p>
        </p:txBody>
      </p:sp>
      <p:sp>
        <p:nvSpPr>
          <p:cNvPr id="106" name="Speech Bubble: Rectangle with Corners Rounded 105">
            <a:extLst>
              <a:ext uri="{FF2B5EF4-FFF2-40B4-BE49-F238E27FC236}">
                <a16:creationId xmlns:a16="http://schemas.microsoft.com/office/drawing/2014/main" id="{C770D2B6-9402-479E-A295-36DEB9663132}"/>
              </a:ext>
            </a:extLst>
          </p:cNvPr>
          <p:cNvSpPr/>
          <p:nvPr/>
        </p:nvSpPr>
        <p:spPr>
          <a:xfrm>
            <a:off x="1916338" y="3383901"/>
            <a:ext cx="1997868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모</a:t>
            </a:r>
          </a:p>
        </p:txBody>
      </p:sp>
      <p:sp>
        <p:nvSpPr>
          <p:cNvPr id="107" name="Speech Bubble: Rectangle with Corners Rounded 106">
            <a:extLst>
              <a:ext uri="{FF2B5EF4-FFF2-40B4-BE49-F238E27FC236}">
                <a16:creationId xmlns:a16="http://schemas.microsoft.com/office/drawing/2014/main" id="{A65C906F-8441-4A17-9406-AE303CB9562D}"/>
              </a:ext>
            </a:extLst>
          </p:cNvPr>
          <p:cNvSpPr/>
          <p:nvPr/>
        </p:nvSpPr>
        <p:spPr>
          <a:xfrm>
            <a:off x="399672" y="2470628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무</a:t>
            </a:r>
          </a:p>
        </p:txBody>
      </p:sp>
      <p:sp>
        <p:nvSpPr>
          <p:cNvPr id="108" name="Speech Bubble: Rectangle with Corners Rounded 107">
            <a:extLst>
              <a:ext uri="{FF2B5EF4-FFF2-40B4-BE49-F238E27FC236}">
                <a16:creationId xmlns:a16="http://schemas.microsoft.com/office/drawing/2014/main" id="{E5C8A528-1B46-4366-8245-AA5CBE06F84E}"/>
              </a:ext>
            </a:extLst>
          </p:cNvPr>
          <p:cNvSpPr/>
          <p:nvPr/>
        </p:nvSpPr>
        <p:spPr>
          <a:xfrm>
            <a:off x="2416702" y="1805653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미</a:t>
            </a:r>
          </a:p>
        </p:txBody>
      </p:sp>
      <p:sp>
        <p:nvSpPr>
          <p:cNvPr id="109" name="Speech Bubble: Rectangle with Corners Rounded 108">
            <a:extLst>
              <a:ext uri="{FF2B5EF4-FFF2-40B4-BE49-F238E27FC236}">
                <a16:creationId xmlns:a16="http://schemas.microsoft.com/office/drawing/2014/main" id="{7756E5D9-D664-4489-926A-3519A9A9CD39}"/>
              </a:ext>
            </a:extLst>
          </p:cNvPr>
          <p:cNvSpPr/>
          <p:nvPr/>
        </p:nvSpPr>
        <p:spPr>
          <a:xfrm>
            <a:off x="1249160" y="578953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미</a:t>
            </a:r>
          </a:p>
        </p:txBody>
      </p:sp>
    </p:spTree>
    <p:extLst>
      <p:ext uri="{BB962C8B-B14F-4D97-AF65-F5344CB8AC3E}">
        <p14:creationId xmlns:p14="http://schemas.microsoft.com/office/powerpoint/2010/main" val="1623554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5" grpId="0" animBg="1"/>
      <p:bldP spid="86" grpId="0" animBg="1"/>
      <p:bldP spid="88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ㅂ</a:t>
            </a:r>
            <a:endParaRPr lang="en-US" sz="16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DA7B9A-B067-466E-A022-0605A4EF8DFE}"/>
              </a:ext>
            </a:extLst>
          </p:cNvPr>
          <p:cNvGrpSpPr/>
          <p:nvPr/>
        </p:nvGrpSpPr>
        <p:grpSpPr>
          <a:xfrm>
            <a:off x="7919082" y="360827"/>
            <a:ext cx="2035922" cy="1381339"/>
            <a:chOff x="7919082" y="360827"/>
            <a:chExt cx="2035922" cy="138133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7919082" y="360827"/>
              <a:ext cx="2035922" cy="1381339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" name="Picture 6" descr="Water next to the ocean&#10;&#10;Description automatically generated">
              <a:extLst>
                <a:ext uri="{FF2B5EF4-FFF2-40B4-BE49-F238E27FC236}">
                  <a16:creationId xmlns:a16="http://schemas.microsoft.com/office/drawing/2014/main" id="{9ADDD864-068B-4C01-B6E7-7B6A7A849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2013" y="600018"/>
              <a:ext cx="1358858" cy="903782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DCC8D3-4350-4E5A-B2CC-DFA0E5066A11}"/>
              </a:ext>
            </a:extLst>
          </p:cNvPr>
          <p:cNvGrpSpPr/>
          <p:nvPr/>
        </p:nvGrpSpPr>
        <p:grpSpPr>
          <a:xfrm>
            <a:off x="10130858" y="1362773"/>
            <a:ext cx="1444901" cy="1423718"/>
            <a:chOff x="10130858" y="1362773"/>
            <a:chExt cx="1444901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10130858" y="1362773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7" name="Picture 16" descr="A close up of a basket&#10;&#10;Description automatically generated">
              <a:extLst>
                <a:ext uri="{FF2B5EF4-FFF2-40B4-BE49-F238E27FC236}">
                  <a16:creationId xmlns:a16="http://schemas.microsoft.com/office/drawing/2014/main" id="{97CD2910-CEC6-4CA4-849F-26E498809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3327" y="1384690"/>
              <a:ext cx="1079000" cy="132715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EE8CA9-B64B-49B0-BEFD-DD8F3B8949A2}"/>
              </a:ext>
            </a:extLst>
          </p:cNvPr>
          <p:cNvGrpSpPr/>
          <p:nvPr/>
        </p:nvGrpSpPr>
        <p:grpSpPr>
          <a:xfrm>
            <a:off x="8071745" y="2343078"/>
            <a:ext cx="1444901" cy="1497966"/>
            <a:chOff x="8071745" y="2343078"/>
            <a:chExt cx="1444901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071745" y="2343078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0" name="Picture 19" descr="A close up of a banana&#10;&#10;Description automatically generated">
              <a:extLst>
                <a:ext uri="{FF2B5EF4-FFF2-40B4-BE49-F238E27FC236}">
                  <a16:creationId xmlns:a16="http://schemas.microsoft.com/office/drawing/2014/main" id="{A33537A7-CB8E-4CD7-8A85-8A9209FDD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2013" y="2777270"/>
              <a:ext cx="1205500" cy="7993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2B20EC-4347-470F-93A2-1EFAAC23F5FA}"/>
              </a:ext>
            </a:extLst>
          </p:cNvPr>
          <p:cNvGrpSpPr/>
          <p:nvPr/>
        </p:nvGrpSpPr>
        <p:grpSpPr>
          <a:xfrm>
            <a:off x="10226372" y="3951775"/>
            <a:ext cx="1258232" cy="1194440"/>
            <a:chOff x="10475553" y="3219534"/>
            <a:chExt cx="1258232" cy="1194440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10475553" y="3219534"/>
              <a:ext cx="1258232" cy="1194440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4" name="Picture 23" descr="A picture containing table, sitting, toy, bag&#10;&#10;Description automatically generated">
              <a:extLst>
                <a:ext uri="{FF2B5EF4-FFF2-40B4-BE49-F238E27FC236}">
                  <a16:creationId xmlns:a16="http://schemas.microsoft.com/office/drawing/2014/main" id="{9C282316-5BAF-4DDE-BB64-E06EC19C5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8858" y="3257393"/>
              <a:ext cx="1002989" cy="1040623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5D9252-29C7-43E0-83B2-2706906A350B}"/>
              </a:ext>
            </a:extLst>
          </p:cNvPr>
          <p:cNvGrpSpPr/>
          <p:nvPr/>
        </p:nvGrpSpPr>
        <p:grpSpPr>
          <a:xfrm>
            <a:off x="8092181" y="4446176"/>
            <a:ext cx="1762942" cy="1279085"/>
            <a:chOff x="8150195" y="4323032"/>
            <a:chExt cx="1981283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150195" y="4323032"/>
              <a:ext cx="1981283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9" name="Picture 38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0FB7895A-7CD0-4E28-92CF-004C28585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7801" y="4562916"/>
              <a:ext cx="1706070" cy="967662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B86AA3C-3F72-4E3F-9C15-8E146BDDBC09}"/>
              </a:ext>
            </a:extLst>
          </p:cNvPr>
          <p:cNvGrpSpPr/>
          <p:nvPr/>
        </p:nvGrpSpPr>
        <p:grpSpPr>
          <a:xfrm>
            <a:off x="1645129" y="4697064"/>
            <a:ext cx="1616577" cy="1254705"/>
            <a:chOff x="1486869" y="4720195"/>
            <a:chExt cx="1687701" cy="143760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1486869" y="4720195"/>
              <a:ext cx="1687701" cy="143760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43" name="Picture 42" descr="A picture containing table, food, plate, piece&#10;&#10;Description automatically generated">
              <a:extLst>
                <a:ext uri="{FF2B5EF4-FFF2-40B4-BE49-F238E27FC236}">
                  <a16:creationId xmlns:a16="http://schemas.microsoft.com/office/drawing/2014/main" id="{AC5E388B-A905-4207-B7A9-DE36589C8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147" y="5017992"/>
              <a:ext cx="1262511" cy="86284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31452BE-3E4F-4F3D-BC68-2C918CCE1F1C}"/>
              </a:ext>
            </a:extLst>
          </p:cNvPr>
          <p:cNvGrpSpPr/>
          <p:nvPr/>
        </p:nvGrpSpPr>
        <p:grpSpPr>
          <a:xfrm>
            <a:off x="1908672" y="3401226"/>
            <a:ext cx="1979750" cy="1295838"/>
            <a:chOff x="1908672" y="3401226"/>
            <a:chExt cx="197975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1908672" y="3401226"/>
              <a:ext cx="197975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F5C116B7-36AA-414D-9A18-4FB76DAA8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192" y="3628730"/>
              <a:ext cx="1448709" cy="808130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A6EDE2A-9225-4FEA-9632-241C15010715}"/>
              </a:ext>
            </a:extLst>
          </p:cNvPr>
          <p:cNvGrpSpPr/>
          <p:nvPr/>
        </p:nvGrpSpPr>
        <p:grpSpPr>
          <a:xfrm>
            <a:off x="574507" y="2251913"/>
            <a:ext cx="1546890" cy="1295838"/>
            <a:chOff x="417085" y="2455717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417085" y="2455717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0" name="Picture 49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412BA76A-67B6-4FC6-994E-C900935D7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377" y="2561973"/>
              <a:ext cx="1265178" cy="975908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E031F28-F839-4EEB-9DC0-6A6DE74B0B06}"/>
              </a:ext>
            </a:extLst>
          </p:cNvPr>
          <p:cNvGrpSpPr/>
          <p:nvPr/>
        </p:nvGrpSpPr>
        <p:grpSpPr>
          <a:xfrm>
            <a:off x="1853385" y="1065253"/>
            <a:ext cx="1546890" cy="1295838"/>
            <a:chOff x="2445851" y="1796223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445851" y="1796223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56" name="Picture 55" descr="A picture containing device, drawing&#10;&#10;Description automatically generated">
              <a:extLst>
                <a:ext uri="{FF2B5EF4-FFF2-40B4-BE49-F238E27FC236}">
                  <a16:creationId xmlns:a16="http://schemas.microsoft.com/office/drawing/2014/main" id="{3FFB7F56-F158-4CF4-8979-6F47D8F94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8000" y="1931953"/>
              <a:ext cx="1084408" cy="1106767"/>
            </a:xfrm>
            <a:prstGeom prst="rect">
              <a:avLst/>
            </a:prstGeom>
          </p:spPr>
        </p:pic>
      </p:grpSp>
      <p:sp>
        <p:nvSpPr>
          <p:cNvPr id="84" name="Speech Bubble: Rectangle with Corners Rounded 83">
            <a:extLst>
              <a:ext uri="{FF2B5EF4-FFF2-40B4-BE49-F238E27FC236}">
                <a16:creationId xmlns:a16="http://schemas.microsoft.com/office/drawing/2014/main" id="{1A58FAD1-38EB-4073-ABDA-1131624F6C87}"/>
              </a:ext>
            </a:extLst>
          </p:cNvPr>
          <p:cNvSpPr/>
          <p:nvPr/>
        </p:nvSpPr>
        <p:spPr>
          <a:xfrm>
            <a:off x="7919082" y="368168"/>
            <a:ext cx="2043613" cy="1381339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</a:t>
            </a:r>
          </a:p>
        </p:txBody>
      </p:sp>
      <p:sp>
        <p:nvSpPr>
          <p:cNvPr id="89" name="Speech Bubble: Rectangle with Corners Rounded 88">
            <a:extLst>
              <a:ext uri="{FF2B5EF4-FFF2-40B4-BE49-F238E27FC236}">
                <a16:creationId xmlns:a16="http://schemas.microsoft.com/office/drawing/2014/main" id="{D4B0870D-223F-4BC3-A55E-F32A40F8506F}"/>
              </a:ext>
            </a:extLst>
          </p:cNvPr>
          <p:cNvSpPr/>
          <p:nvPr/>
        </p:nvSpPr>
        <p:spPr>
          <a:xfrm>
            <a:off x="10139814" y="1359753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</a:t>
            </a:r>
          </a:p>
        </p:txBody>
      </p:sp>
      <p:sp>
        <p:nvSpPr>
          <p:cNvPr id="90" name="Speech Bubble: Rectangle with Corners Rounded 89">
            <a:extLst>
              <a:ext uri="{FF2B5EF4-FFF2-40B4-BE49-F238E27FC236}">
                <a16:creationId xmlns:a16="http://schemas.microsoft.com/office/drawing/2014/main" id="{5F79F7D0-EF53-46CF-9845-64D009241CB6}"/>
              </a:ext>
            </a:extLst>
          </p:cNvPr>
          <p:cNvSpPr/>
          <p:nvPr/>
        </p:nvSpPr>
        <p:spPr>
          <a:xfrm>
            <a:off x="8023442" y="2258975"/>
            <a:ext cx="1625611" cy="1583256"/>
          </a:xfrm>
          <a:prstGeom prst="wedgeRoundRectCallout">
            <a:avLst>
              <a:gd name="adj1" fmla="val -79016"/>
              <a:gd name="adj2" fmla="val 847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</a:t>
            </a:r>
          </a:p>
        </p:txBody>
      </p:sp>
      <p:sp>
        <p:nvSpPr>
          <p:cNvPr id="91" name="Speech Bubble: Rectangle with Corners Rounded 90">
            <a:extLst>
              <a:ext uri="{FF2B5EF4-FFF2-40B4-BE49-F238E27FC236}">
                <a16:creationId xmlns:a16="http://schemas.microsoft.com/office/drawing/2014/main" id="{DEB8A25C-9D52-4D85-8092-14958111C5A3}"/>
              </a:ext>
            </a:extLst>
          </p:cNvPr>
          <p:cNvSpPr/>
          <p:nvPr/>
        </p:nvSpPr>
        <p:spPr>
          <a:xfrm>
            <a:off x="10224192" y="3888469"/>
            <a:ext cx="1258232" cy="1321051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방</a:t>
            </a:r>
          </a:p>
        </p:txBody>
      </p: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55DA68B6-CA83-41E2-9A46-6BD3A8195048}"/>
              </a:ext>
            </a:extLst>
          </p:cNvPr>
          <p:cNvSpPr/>
          <p:nvPr/>
        </p:nvSpPr>
        <p:spPr>
          <a:xfrm>
            <a:off x="8060781" y="4366687"/>
            <a:ext cx="1829366" cy="1438062"/>
          </a:xfrm>
          <a:prstGeom prst="wedgeRoundRectCallout">
            <a:avLst>
              <a:gd name="adj1" fmla="val -72719"/>
              <a:gd name="adj2" fmla="val -214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버</a:t>
            </a:r>
          </a:p>
        </p:txBody>
      </p:sp>
      <p:sp>
        <p:nvSpPr>
          <p:cNvPr id="93" name="Speech Bubble: Rectangle with Corners Rounded 92">
            <a:extLst>
              <a:ext uri="{FF2B5EF4-FFF2-40B4-BE49-F238E27FC236}">
                <a16:creationId xmlns:a16="http://schemas.microsoft.com/office/drawing/2014/main" id="{64841DC2-A217-44CE-B8F0-4F969595A28F}"/>
              </a:ext>
            </a:extLst>
          </p:cNvPr>
          <p:cNvSpPr/>
          <p:nvPr/>
        </p:nvSpPr>
        <p:spPr>
          <a:xfrm>
            <a:off x="1479490" y="4683420"/>
            <a:ext cx="1782205" cy="1300169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부</a:t>
            </a:r>
          </a:p>
        </p:txBody>
      </p:sp>
      <p:sp>
        <p:nvSpPr>
          <p:cNvPr id="94" name="Speech Bubble: Rectangle with Corners Rounded 93">
            <a:extLst>
              <a:ext uri="{FF2B5EF4-FFF2-40B4-BE49-F238E27FC236}">
                <a16:creationId xmlns:a16="http://schemas.microsoft.com/office/drawing/2014/main" id="{EC4C7333-031E-4B9C-BB17-2D70225682E3}"/>
              </a:ext>
            </a:extLst>
          </p:cNvPr>
          <p:cNvSpPr/>
          <p:nvPr/>
        </p:nvSpPr>
        <p:spPr>
          <a:xfrm>
            <a:off x="1908758" y="3386662"/>
            <a:ext cx="1997868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비</a:t>
            </a:r>
          </a:p>
        </p:txBody>
      </p:sp>
      <p:sp>
        <p:nvSpPr>
          <p:cNvPr id="95" name="Speech Bubble: Rectangle with Corners Rounded 94">
            <a:extLst>
              <a:ext uri="{FF2B5EF4-FFF2-40B4-BE49-F238E27FC236}">
                <a16:creationId xmlns:a16="http://schemas.microsoft.com/office/drawing/2014/main" id="{CFBF1DF5-1482-44E2-9686-1767DEC32198}"/>
              </a:ext>
            </a:extLst>
          </p:cNvPr>
          <p:cNvSpPr/>
          <p:nvPr/>
        </p:nvSpPr>
        <p:spPr>
          <a:xfrm>
            <a:off x="540160" y="2259195"/>
            <a:ext cx="1561047" cy="1295838"/>
          </a:xfrm>
          <a:prstGeom prst="wedgeRoundRectCallout">
            <a:avLst>
              <a:gd name="adj1" fmla="val 83821"/>
              <a:gd name="adj2" fmla="val 690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비</a:t>
            </a:r>
          </a:p>
        </p:txBody>
      </p:sp>
      <p:sp>
        <p:nvSpPr>
          <p:cNvPr id="96" name="Speech Bubble: Rectangle with Corners Rounded 95">
            <a:extLst>
              <a:ext uri="{FF2B5EF4-FFF2-40B4-BE49-F238E27FC236}">
                <a16:creationId xmlns:a16="http://schemas.microsoft.com/office/drawing/2014/main" id="{6E373717-A8B2-438B-A9EA-8BB45BDCCC8D}"/>
              </a:ext>
            </a:extLst>
          </p:cNvPr>
          <p:cNvSpPr/>
          <p:nvPr/>
        </p:nvSpPr>
        <p:spPr>
          <a:xfrm>
            <a:off x="1878589" y="1055081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비</a:t>
            </a:r>
          </a:p>
        </p:txBody>
      </p:sp>
    </p:spTree>
    <p:extLst>
      <p:ext uri="{BB962C8B-B14F-4D97-AF65-F5344CB8AC3E}">
        <p14:creationId xmlns:p14="http://schemas.microsoft.com/office/powerpoint/2010/main" val="999384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ㅅ</a:t>
            </a:r>
            <a:endParaRPr lang="en-US" sz="16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8B432B-0741-4D71-8535-3DF2A3A67462}"/>
              </a:ext>
            </a:extLst>
          </p:cNvPr>
          <p:cNvGrpSpPr/>
          <p:nvPr/>
        </p:nvGrpSpPr>
        <p:grpSpPr>
          <a:xfrm>
            <a:off x="8121575" y="234651"/>
            <a:ext cx="1553604" cy="2689377"/>
            <a:chOff x="8480257" y="-631759"/>
            <a:chExt cx="1553604" cy="2689377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480257" y="-631759"/>
              <a:ext cx="1553604" cy="2689377"/>
            </a:xfrm>
            <a:prstGeom prst="wedgeRoundRectCallout">
              <a:avLst>
                <a:gd name="adj1" fmla="val -82900"/>
                <a:gd name="adj2" fmla="val 1603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3" name="Picture 2" descr="사다리, 단계, 노치, 성공, 사업, 경력, 높은, 최대, 목표, 등반, 프로 모션, 맨 위로">
              <a:extLst>
                <a:ext uri="{FF2B5EF4-FFF2-40B4-BE49-F238E27FC236}">
                  <a16:creationId xmlns:a16="http://schemas.microsoft.com/office/drawing/2014/main" id="{3FE811FB-79D6-478E-8988-A3E5F51152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8168" y="-375407"/>
              <a:ext cx="1130402" cy="2260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20F1585-CCA0-43AF-BD20-526F075386D8}"/>
              </a:ext>
            </a:extLst>
          </p:cNvPr>
          <p:cNvGrpSpPr/>
          <p:nvPr/>
        </p:nvGrpSpPr>
        <p:grpSpPr>
          <a:xfrm>
            <a:off x="9461632" y="2041679"/>
            <a:ext cx="2632538" cy="1423718"/>
            <a:chOff x="10130858" y="1362773"/>
            <a:chExt cx="2632538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10130858" y="1362773"/>
              <a:ext cx="2632538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4" name="Picture 2" descr="사자, 라이온 킹, 숲의 왕 사자, 브라운 숲">
              <a:extLst>
                <a:ext uri="{FF2B5EF4-FFF2-40B4-BE49-F238E27FC236}">
                  <a16:creationId xmlns:a16="http://schemas.microsoft.com/office/drawing/2014/main" id="{90D7364E-7B87-48FC-AADF-B829D0F413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2782" y="1486230"/>
              <a:ext cx="2031603" cy="1142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90A19BE-2940-4DC8-8B81-696C7823A1EB}"/>
              </a:ext>
            </a:extLst>
          </p:cNvPr>
          <p:cNvGrpSpPr/>
          <p:nvPr/>
        </p:nvGrpSpPr>
        <p:grpSpPr>
          <a:xfrm>
            <a:off x="7592391" y="2766627"/>
            <a:ext cx="1775732" cy="1985879"/>
            <a:chOff x="8071745" y="2343077"/>
            <a:chExt cx="1775732" cy="1985879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071745" y="2343077"/>
              <a:ext cx="1775732" cy="1985879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5" name="Picture 4" descr="남자 요리사, 요리사, 남자, 음식, 남성, 부엌, 레스토랑, 조리, 전문가, 사람들, 기술">
              <a:extLst>
                <a:ext uri="{FF2B5EF4-FFF2-40B4-BE49-F238E27FC236}">
                  <a16:creationId xmlns:a16="http://schemas.microsoft.com/office/drawing/2014/main" id="{1AC37C44-932B-4317-B3DD-2CBC427D79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7228" y="2451432"/>
              <a:ext cx="1209728" cy="1756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B81C420-3398-4238-8C5B-6BD8D7781930}"/>
              </a:ext>
            </a:extLst>
          </p:cNvPr>
          <p:cNvGrpSpPr/>
          <p:nvPr/>
        </p:nvGrpSpPr>
        <p:grpSpPr>
          <a:xfrm>
            <a:off x="9932260" y="3637619"/>
            <a:ext cx="2212430" cy="1603882"/>
            <a:chOff x="10226372" y="3951775"/>
            <a:chExt cx="2212430" cy="1603882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10226372" y="3951775"/>
              <a:ext cx="2212430" cy="1603882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8" name="Picture 8" descr="사과, 과일, 레드 애플, 애플, 비타민, 맛있는, 건강한, 달콤한, 빨강, 신선한, 익은, 자연">
              <a:extLst>
                <a:ext uri="{FF2B5EF4-FFF2-40B4-BE49-F238E27FC236}">
                  <a16:creationId xmlns:a16="http://schemas.microsoft.com/office/drawing/2014/main" id="{4C0FBD5F-0436-4552-9C12-13C3684264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55" r="22106"/>
            <a:stretch/>
          </p:blipFill>
          <p:spPr bwMode="auto">
            <a:xfrm>
              <a:off x="10399358" y="4044389"/>
              <a:ext cx="1794779" cy="1378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FA66801-FB4B-427A-8E27-6C5CC96CE911}"/>
              </a:ext>
            </a:extLst>
          </p:cNvPr>
          <p:cNvGrpSpPr/>
          <p:nvPr/>
        </p:nvGrpSpPr>
        <p:grpSpPr>
          <a:xfrm>
            <a:off x="7888121" y="4751904"/>
            <a:ext cx="2266572" cy="1644490"/>
            <a:chOff x="7840366" y="4263474"/>
            <a:chExt cx="2266572" cy="164449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7840366" y="4263474"/>
              <a:ext cx="2266572" cy="1644490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9" name="Picture 2">
              <a:extLst>
                <a:ext uri="{FF2B5EF4-FFF2-40B4-BE49-F238E27FC236}">
                  <a16:creationId xmlns:a16="http://schemas.microsoft.com/office/drawing/2014/main" id="{ED70D15A-5E8A-48A0-9DB0-B4846BE02D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443" y="4378361"/>
              <a:ext cx="1342554" cy="134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6A3BC59-FBBF-496D-ACCA-1FDEE9D2815C}"/>
              </a:ext>
            </a:extLst>
          </p:cNvPr>
          <p:cNvGrpSpPr/>
          <p:nvPr/>
        </p:nvGrpSpPr>
        <p:grpSpPr>
          <a:xfrm>
            <a:off x="548694" y="4243348"/>
            <a:ext cx="2133393" cy="1985974"/>
            <a:chOff x="1128313" y="4697064"/>
            <a:chExt cx="2133393" cy="1985974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1128313" y="4697064"/>
              <a:ext cx="2133393" cy="1985974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2" name="Picture 2" descr="소, 가축, 팜, 농촌, 농업, 가정적인, 낙농, 초원, 시골">
              <a:extLst>
                <a:ext uri="{FF2B5EF4-FFF2-40B4-BE49-F238E27FC236}">
                  <a16:creationId xmlns:a16="http://schemas.microsoft.com/office/drawing/2014/main" id="{03D7C403-36A1-4115-AA68-01FAFDA6EA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6010" y="5053547"/>
              <a:ext cx="1841608" cy="138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3C5CC6-70C4-488C-A654-91B89B076BB9}"/>
              </a:ext>
            </a:extLst>
          </p:cNvPr>
          <p:cNvGrpSpPr/>
          <p:nvPr/>
        </p:nvGrpSpPr>
        <p:grpSpPr>
          <a:xfrm>
            <a:off x="2018590" y="2800865"/>
            <a:ext cx="1628682" cy="2445151"/>
            <a:chOff x="2259740" y="2251913"/>
            <a:chExt cx="1628682" cy="2445151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2259740" y="2251913"/>
              <a:ext cx="1628682" cy="2445151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3" name="Picture 62" descr="A close up of a toy doll&#10;&#10;Description automatically generated">
              <a:extLst>
                <a:ext uri="{FF2B5EF4-FFF2-40B4-BE49-F238E27FC236}">
                  <a16:creationId xmlns:a16="http://schemas.microsoft.com/office/drawing/2014/main" id="{3C685045-8BDA-4AD8-9C43-6A2F9A82A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0246" y="2541884"/>
              <a:ext cx="1482559" cy="1897676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04599A-84F0-48EF-BFCB-23833F51C20B}"/>
              </a:ext>
            </a:extLst>
          </p:cNvPr>
          <p:cNvGrpSpPr/>
          <p:nvPr/>
        </p:nvGrpSpPr>
        <p:grpSpPr>
          <a:xfrm>
            <a:off x="217865" y="1710717"/>
            <a:ext cx="2411025" cy="1662334"/>
            <a:chOff x="-70878" y="2068665"/>
            <a:chExt cx="2411025" cy="1662334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-70878" y="2068665"/>
              <a:ext cx="2411025" cy="1662334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2" descr="Free seesaw Clipart">
              <a:extLst>
                <a:ext uri="{FF2B5EF4-FFF2-40B4-BE49-F238E27FC236}">
                  <a16:creationId xmlns:a16="http://schemas.microsoft.com/office/drawing/2014/main" id="{82D4C14C-C6FC-4D88-9308-3CAA3AC311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219" y="2382856"/>
              <a:ext cx="1998078" cy="1084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8E5CA2-8F5B-4405-AA26-6C417BA7023F}"/>
              </a:ext>
            </a:extLst>
          </p:cNvPr>
          <p:cNvGrpSpPr/>
          <p:nvPr/>
        </p:nvGrpSpPr>
        <p:grpSpPr>
          <a:xfrm>
            <a:off x="1676288" y="576887"/>
            <a:ext cx="2012333" cy="1543973"/>
            <a:chOff x="1845614" y="865715"/>
            <a:chExt cx="2012333" cy="1543973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1845614" y="865715"/>
              <a:ext cx="2012333" cy="1543973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5" name="Picture 2" descr="Rosenzweig, 박차, Emergences, 가시, Rosebush, 가시가있는">
              <a:extLst>
                <a:ext uri="{FF2B5EF4-FFF2-40B4-BE49-F238E27FC236}">
                  <a16:creationId xmlns:a16="http://schemas.microsoft.com/office/drawing/2014/main" id="{5B66A5C3-148F-40AF-9CF8-270061C13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7090" y="1072473"/>
              <a:ext cx="1784159" cy="1189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7" name="Speech Bubble: Rectangle with Corners Rounded 66">
            <a:extLst>
              <a:ext uri="{FF2B5EF4-FFF2-40B4-BE49-F238E27FC236}">
                <a16:creationId xmlns:a16="http://schemas.microsoft.com/office/drawing/2014/main" id="{3E3433BA-BCDB-436D-8E79-066B27749AEF}"/>
              </a:ext>
            </a:extLst>
          </p:cNvPr>
          <p:cNvSpPr/>
          <p:nvPr/>
        </p:nvSpPr>
        <p:spPr>
          <a:xfrm>
            <a:off x="8133279" y="211766"/>
            <a:ext cx="1559473" cy="2689377"/>
          </a:xfrm>
          <a:prstGeom prst="wedgeRoundRectCallout">
            <a:avLst>
              <a:gd name="adj1" fmla="val -82847"/>
              <a:gd name="adj2" fmla="val 1692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</a:t>
            </a:r>
          </a:p>
        </p:txBody>
      </p:sp>
      <p:sp>
        <p:nvSpPr>
          <p:cNvPr id="68" name="Speech Bubble: Rectangle with Corners Rounded 67">
            <a:extLst>
              <a:ext uri="{FF2B5EF4-FFF2-40B4-BE49-F238E27FC236}">
                <a16:creationId xmlns:a16="http://schemas.microsoft.com/office/drawing/2014/main" id="{91B762F5-4587-41E6-AE11-B1EFC3C76D72}"/>
              </a:ext>
            </a:extLst>
          </p:cNvPr>
          <p:cNvSpPr/>
          <p:nvPr/>
        </p:nvSpPr>
        <p:spPr>
          <a:xfrm>
            <a:off x="9483088" y="2030803"/>
            <a:ext cx="2632538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</a:t>
            </a:r>
          </a:p>
        </p:txBody>
      </p:sp>
      <p:sp>
        <p:nvSpPr>
          <p:cNvPr id="69" name="Speech Bubble: Rectangle with Corners Rounded 68">
            <a:extLst>
              <a:ext uri="{FF2B5EF4-FFF2-40B4-BE49-F238E27FC236}">
                <a16:creationId xmlns:a16="http://schemas.microsoft.com/office/drawing/2014/main" id="{CD8CD06E-B622-4175-8EBB-4378381BF976}"/>
              </a:ext>
            </a:extLst>
          </p:cNvPr>
          <p:cNvSpPr/>
          <p:nvPr/>
        </p:nvSpPr>
        <p:spPr>
          <a:xfrm>
            <a:off x="7556386" y="2713130"/>
            <a:ext cx="1997818" cy="2098949"/>
          </a:xfrm>
          <a:prstGeom prst="wedgeRoundRectCallout">
            <a:avLst>
              <a:gd name="adj1" fmla="val -79016"/>
              <a:gd name="adj2" fmla="val 617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</a:t>
            </a:r>
          </a:p>
        </p:txBody>
      </p:sp>
      <p:sp>
        <p:nvSpPr>
          <p:cNvPr id="70" name="Speech Bubble: Rectangle with Corners Rounded 69">
            <a:extLst>
              <a:ext uri="{FF2B5EF4-FFF2-40B4-BE49-F238E27FC236}">
                <a16:creationId xmlns:a16="http://schemas.microsoft.com/office/drawing/2014/main" id="{A66C7E4C-C616-4D24-9985-FFEF6B7AA121}"/>
              </a:ext>
            </a:extLst>
          </p:cNvPr>
          <p:cNvSpPr/>
          <p:nvPr/>
        </p:nvSpPr>
        <p:spPr>
          <a:xfrm>
            <a:off x="9935623" y="3570892"/>
            <a:ext cx="2212430" cy="1773894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</a:t>
            </a:r>
          </a:p>
        </p:txBody>
      </p:sp>
      <p:sp>
        <p:nvSpPr>
          <p:cNvPr id="71" name="Speech Bubble: Rectangle with Corners Rounded 70">
            <a:extLst>
              <a:ext uri="{FF2B5EF4-FFF2-40B4-BE49-F238E27FC236}">
                <a16:creationId xmlns:a16="http://schemas.microsoft.com/office/drawing/2014/main" id="{3BE7B009-B502-4BC9-9999-954E87DCC8E6}"/>
              </a:ext>
            </a:extLst>
          </p:cNvPr>
          <p:cNvSpPr/>
          <p:nvPr/>
        </p:nvSpPr>
        <p:spPr>
          <a:xfrm>
            <a:off x="7816376" y="4722675"/>
            <a:ext cx="2351972" cy="1848882"/>
          </a:xfrm>
          <a:prstGeom prst="wedgeRoundRectCallout">
            <a:avLst>
              <a:gd name="adj1" fmla="val -72207"/>
              <a:gd name="adj2" fmla="val -2338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서</a:t>
            </a:r>
          </a:p>
        </p:txBody>
      </p:sp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id="{BFC59078-49D1-4E9A-A89A-B1A8BF5AC54B}"/>
              </a:ext>
            </a:extLst>
          </p:cNvPr>
          <p:cNvSpPr/>
          <p:nvPr/>
        </p:nvSpPr>
        <p:spPr>
          <a:xfrm>
            <a:off x="552257" y="4171387"/>
            <a:ext cx="2351972" cy="2057935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소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46BAFE8A-2CA0-4863-9EFF-C6E546FD49B8}"/>
              </a:ext>
            </a:extLst>
          </p:cNvPr>
          <p:cNvSpPr/>
          <p:nvPr/>
        </p:nvSpPr>
        <p:spPr>
          <a:xfrm>
            <a:off x="2029827" y="2837195"/>
            <a:ext cx="1643587" cy="2445151"/>
          </a:xfrm>
          <a:prstGeom prst="wedgeRoundRectCallout">
            <a:avLst>
              <a:gd name="adj1" fmla="val 74945"/>
              <a:gd name="adj2" fmla="val -22891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수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89ACCECB-E99A-4489-B0FD-729180AE1A2C}"/>
              </a:ext>
            </a:extLst>
          </p:cNvPr>
          <p:cNvSpPr/>
          <p:nvPr/>
        </p:nvSpPr>
        <p:spPr>
          <a:xfrm>
            <a:off x="212389" y="1713867"/>
            <a:ext cx="2433089" cy="1662334"/>
          </a:xfrm>
          <a:prstGeom prst="wedgeRoundRectCallout">
            <a:avLst>
              <a:gd name="adj1" fmla="val 83821"/>
              <a:gd name="adj2" fmla="val 690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시</a:t>
            </a:r>
          </a:p>
        </p:txBody>
      </p:sp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4B633CFA-C4C2-495E-AAB5-52ADAD313E7D}"/>
              </a:ext>
            </a:extLst>
          </p:cNvPr>
          <p:cNvSpPr/>
          <p:nvPr/>
        </p:nvSpPr>
        <p:spPr>
          <a:xfrm>
            <a:off x="1680889" y="573737"/>
            <a:ext cx="2030749" cy="1543973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시</a:t>
            </a:r>
          </a:p>
        </p:txBody>
      </p:sp>
    </p:spTree>
    <p:extLst>
      <p:ext uri="{BB962C8B-B14F-4D97-AF65-F5344CB8AC3E}">
        <p14:creationId xmlns:p14="http://schemas.microsoft.com/office/powerpoint/2010/main" val="3990993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아야어여오요우유으이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ㅇ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13983F-21B5-4EDF-A3A8-654D1C1E1FEE}"/>
              </a:ext>
            </a:extLst>
          </p:cNvPr>
          <p:cNvGrpSpPr/>
          <p:nvPr/>
        </p:nvGrpSpPr>
        <p:grpSpPr>
          <a:xfrm>
            <a:off x="17418" y="2792284"/>
            <a:ext cx="12112456" cy="1316042"/>
            <a:chOff x="17418" y="2792284"/>
            <a:chExt cx="12112456" cy="13160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443056C-FFF7-44F2-9C76-3ED38100B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18" y="2792284"/>
              <a:ext cx="12112456" cy="1316042"/>
            </a:xfrm>
            <a:prstGeom prst="rect">
              <a:avLst/>
            </a:prstGeom>
            <a:ln w="57150">
              <a:solidFill>
                <a:srgbClr val="FF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DF177D6-7ADC-4256-9DD9-6AB94928C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1011" y="2971946"/>
              <a:ext cx="730518" cy="4234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69046" y="3465341"/>
            <a:ext cx="977075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latin typeface="+mn-ea"/>
              </a:rPr>
              <a:t>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우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ㅇ</a:t>
            </a:r>
            <a:r>
              <a:rPr lang="en-US" altLang="ko-KR" sz="2800" b="1" dirty="0"/>
              <a:t>(ng)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a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2F64A7-3ACD-433A-9093-DEAC32FA3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615" y="889943"/>
            <a:ext cx="809734" cy="46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49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4F3D8E-E399-4C08-B1BD-6C95E762E999}"/>
              </a:ext>
            </a:extLst>
          </p:cNvPr>
          <p:cNvSpPr txBox="1"/>
          <p:nvPr/>
        </p:nvSpPr>
        <p:spPr>
          <a:xfrm>
            <a:off x="0" y="2275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모음을 합하여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7F6464-DB29-4210-AA87-91F08F5ECBA4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411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835A2E-2117-4B9D-A90A-4D183391B3B8}"/>
              </a:ext>
            </a:extLst>
          </p:cNvPr>
          <p:cNvSpPr txBox="1"/>
          <p:nvPr/>
        </p:nvSpPr>
        <p:spPr>
          <a:xfrm>
            <a:off x="1363638" y="780663"/>
            <a:ext cx="891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모음을 배워요</a:t>
            </a:r>
            <a:endParaRPr lang="en-US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1E19EB-79E1-4C28-8AD9-7EE0D7B8801C}"/>
              </a:ext>
            </a:extLst>
          </p:cNvPr>
          <p:cNvSpPr txBox="1"/>
          <p:nvPr/>
        </p:nvSpPr>
        <p:spPr>
          <a:xfrm>
            <a:off x="959606" y="4667074"/>
            <a:ext cx="998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“</a:t>
            </a:r>
            <a:r>
              <a:rPr lang="ko-KR" altLang="en-US" sz="3600" dirty="0"/>
              <a:t>ㅇ</a:t>
            </a:r>
            <a:r>
              <a:rPr lang="en-US" altLang="ko-KR" sz="3600" dirty="0"/>
              <a:t>” </a:t>
            </a:r>
            <a:r>
              <a:rPr lang="ko-KR" altLang="en-US" sz="3600" dirty="0"/>
              <a:t>는 자기 자리를 다른 자음에게 양보해요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5AEFA-7453-41AA-973F-2308D7803281}"/>
              </a:ext>
            </a:extLst>
          </p:cNvPr>
          <p:cNvSpPr txBox="1"/>
          <p:nvPr/>
        </p:nvSpPr>
        <p:spPr>
          <a:xfrm>
            <a:off x="959606" y="2422140"/>
            <a:ext cx="8407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“</a:t>
            </a:r>
            <a:r>
              <a:rPr lang="ko-KR" altLang="en-US" sz="3600" dirty="0"/>
              <a:t>ㅇ</a:t>
            </a:r>
            <a:r>
              <a:rPr lang="en-US" altLang="ko-KR" sz="3600" dirty="0"/>
              <a:t>”</a:t>
            </a:r>
            <a:r>
              <a:rPr lang="ko-KR" altLang="en-US" sz="3600" dirty="0"/>
              <a:t>이 </a:t>
            </a:r>
            <a:r>
              <a:rPr lang="ko-KR" altLang="en-US" sz="3600" b="1" dirty="0">
                <a:solidFill>
                  <a:srgbClr val="FF5050"/>
                </a:solidFill>
              </a:rPr>
              <a:t>있어도</a:t>
            </a:r>
            <a:r>
              <a:rPr lang="en-US" altLang="ko-KR" sz="3600" dirty="0"/>
              <a:t>, </a:t>
            </a:r>
            <a:r>
              <a:rPr lang="ko-KR" altLang="en-US" sz="3600" b="1" dirty="0">
                <a:solidFill>
                  <a:srgbClr val="009999"/>
                </a:solidFill>
              </a:rPr>
              <a:t>없어도</a:t>
            </a:r>
            <a:r>
              <a:rPr lang="ko-KR" altLang="en-US" sz="3600" dirty="0"/>
              <a:t> 같은 소리가 나요</a:t>
            </a:r>
            <a:r>
              <a:rPr lang="en-US" altLang="ko-KR" sz="36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391365-A39C-4316-A565-0E5992055250}"/>
              </a:ext>
            </a:extLst>
          </p:cNvPr>
          <p:cNvSpPr txBox="1"/>
          <p:nvPr/>
        </p:nvSpPr>
        <p:spPr>
          <a:xfrm>
            <a:off x="959606" y="3544607"/>
            <a:ext cx="9750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latin typeface="+mn-ea"/>
              </a:rPr>
              <a:t>모음의 자리가 정해져 있어요</a:t>
            </a:r>
            <a:r>
              <a:rPr lang="en-US" altLang="ko-KR" sz="3600" dirty="0">
                <a:latin typeface="+mn-ea"/>
              </a:rPr>
              <a:t>. </a:t>
            </a:r>
            <a:r>
              <a:rPr lang="ko-KR" altLang="en-US" sz="3600" dirty="0">
                <a:latin typeface="+mn-ea"/>
              </a:rPr>
              <a:t>바꾸면 안 돼요</a:t>
            </a:r>
            <a:r>
              <a:rPr lang="en-US" altLang="ko-KR" sz="3600" dirty="0">
                <a:latin typeface="+mn-ea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A027B8-E420-4A4D-83D6-9C661857A82A}"/>
              </a:ext>
            </a:extLst>
          </p:cNvPr>
          <p:cNvSpPr/>
          <p:nvPr/>
        </p:nvSpPr>
        <p:spPr>
          <a:xfrm>
            <a:off x="2634018" y="3544607"/>
            <a:ext cx="4653887" cy="547847"/>
          </a:xfrm>
          <a:prstGeom prst="rect">
            <a:avLst/>
          </a:prstGeom>
          <a:solidFill>
            <a:srgbClr val="E8FC28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기호, 지정 된, 아무 배경, 금지, 정보, 지정, 아니 불법 침입, 중지, Ludek, 문자">
            <a:extLst>
              <a:ext uri="{FF2B5EF4-FFF2-40B4-BE49-F238E27FC236}">
                <a16:creationId xmlns:a16="http://schemas.microsoft.com/office/drawing/2014/main" id="{C2044E07-B6E7-490F-93CD-7ECC82E7B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364" y="3241805"/>
            <a:ext cx="1149540" cy="125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701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F48AC7-08F3-4DB3-BD38-0AE193C87485}"/>
              </a:ext>
            </a:extLst>
          </p:cNvPr>
          <p:cNvSpPr/>
          <p:nvPr/>
        </p:nvSpPr>
        <p:spPr>
          <a:xfrm>
            <a:off x="473918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아</a:t>
            </a:r>
            <a:endParaRPr lang="en-US" sz="6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B3811F-C487-48C9-88DC-1333A44C4E08}"/>
              </a:ext>
            </a:extLst>
          </p:cNvPr>
          <p:cNvSpPr/>
          <p:nvPr/>
        </p:nvSpPr>
        <p:spPr>
          <a:xfrm>
            <a:off x="1626046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야</a:t>
            </a:r>
            <a:endParaRPr lang="en-US" sz="6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66C8BA-6836-4F6D-840A-28A441293429}"/>
              </a:ext>
            </a:extLst>
          </p:cNvPr>
          <p:cNvSpPr/>
          <p:nvPr/>
        </p:nvSpPr>
        <p:spPr>
          <a:xfrm>
            <a:off x="2778174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어</a:t>
            </a:r>
            <a:endParaRPr lang="en-US" sz="6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7AFBE1-5FA1-49C0-9153-671F924E04D0}"/>
              </a:ext>
            </a:extLst>
          </p:cNvPr>
          <p:cNvSpPr/>
          <p:nvPr/>
        </p:nvSpPr>
        <p:spPr>
          <a:xfrm>
            <a:off x="3915866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여</a:t>
            </a:r>
            <a:endParaRPr lang="en-US" sz="6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EA2CCD-5511-476A-9924-7B0A21703E52}"/>
              </a:ext>
            </a:extLst>
          </p:cNvPr>
          <p:cNvSpPr/>
          <p:nvPr/>
        </p:nvSpPr>
        <p:spPr>
          <a:xfrm>
            <a:off x="5051884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오</a:t>
            </a:r>
            <a:endParaRPr lang="en-US" sz="6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DF5236-145E-4C67-8ED7-23D4BDB28AC6}"/>
              </a:ext>
            </a:extLst>
          </p:cNvPr>
          <p:cNvSpPr/>
          <p:nvPr/>
        </p:nvSpPr>
        <p:spPr>
          <a:xfrm>
            <a:off x="6204012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요</a:t>
            </a:r>
            <a:endParaRPr lang="en-US" sz="6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96608D-9499-4A28-A412-FE81ABCA9A94}"/>
              </a:ext>
            </a:extLst>
          </p:cNvPr>
          <p:cNvSpPr/>
          <p:nvPr/>
        </p:nvSpPr>
        <p:spPr>
          <a:xfrm>
            <a:off x="7356140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우</a:t>
            </a:r>
            <a:endParaRPr lang="en-US" sz="6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5B2074-7B8A-49EA-8A63-0EC521B6A8FF}"/>
              </a:ext>
            </a:extLst>
          </p:cNvPr>
          <p:cNvSpPr/>
          <p:nvPr/>
        </p:nvSpPr>
        <p:spPr>
          <a:xfrm>
            <a:off x="8493832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유</a:t>
            </a:r>
            <a:endParaRPr lang="en-US" sz="6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EDCECE-ADF2-40F3-801C-1E034D99D546}"/>
              </a:ext>
            </a:extLst>
          </p:cNvPr>
          <p:cNvSpPr/>
          <p:nvPr/>
        </p:nvSpPr>
        <p:spPr>
          <a:xfrm>
            <a:off x="9618934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으</a:t>
            </a:r>
            <a:endParaRPr lang="en-US" sz="6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488614-5517-4F36-9D4A-4B09910E4E61}"/>
              </a:ext>
            </a:extLst>
          </p:cNvPr>
          <p:cNvSpPr/>
          <p:nvPr/>
        </p:nvSpPr>
        <p:spPr>
          <a:xfrm>
            <a:off x="10744036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이</a:t>
            </a:r>
            <a:endParaRPr lang="en-US" sz="6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DF0C1A-B069-45B8-B445-947421A278CA}"/>
              </a:ext>
            </a:extLst>
          </p:cNvPr>
          <p:cNvSpPr/>
          <p:nvPr/>
        </p:nvSpPr>
        <p:spPr>
          <a:xfrm>
            <a:off x="473918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ㅏ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71CB42-AF7D-43DF-BEA0-15E7BB27501D}"/>
              </a:ext>
            </a:extLst>
          </p:cNvPr>
          <p:cNvSpPr/>
          <p:nvPr/>
        </p:nvSpPr>
        <p:spPr>
          <a:xfrm>
            <a:off x="1626046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ㅑ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ED3BB9-0D69-4323-A602-378C3B0CC879}"/>
              </a:ext>
            </a:extLst>
          </p:cNvPr>
          <p:cNvSpPr/>
          <p:nvPr/>
        </p:nvSpPr>
        <p:spPr>
          <a:xfrm>
            <a:off x="2778174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E15776-28D4-4EA4-970D-8D3BBF69202E}"/>
              </a:ext>
            </a:extLst>
          </p:cNvPr>
          <p:cNvSpPr/>
          <p:nvPr/>
        </p:nvSpPr>
        <p:spPr>
          <a:xfrm>
            <a:off x="3915866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ㅕ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B13145D-AE1C-4561-95E5-F7637F9A7725}"/>
              </a:ext>
            </a:extLst>
          </p:cNvPr>
          <p:cNvSpPr/>
          <p:nvPr/>
        </p:nvSpPr>
        <p:spPr>
          <a:xfrm>
            <a:off x="5051884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ㅗ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4A9C39-2631-47A2-BE6C-32F2856CC3D7}"/>
              </a:ext>
            </a:extLst>
          </p:cNvPr>
          <p:cNvSpPr/>
          <p:nvPr/>
        </p:nvSpPr>
        <p:spPr>
          <a:xfrm>
            <a:off x="6204012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ㅛ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E1DEE5D-E0E7-4EEE-B648-1640C88839F6}"/>
              </a:ext>
            </a:extLst>
          </p:cNvPr>
          <p:cNvSpPr/>
          <p:nvPr/>
        </p:nvSpPr>
        <p:spPr>
          <a:xfrm>
            <a:off x="7356140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ㅜ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FB55C0A-DD26-4EE5-BC33-1D742FE26C58}"/>
              </a:ext>
            </a:extLst>
          </p:cNvPr>
          <p:cNvSpPr/>
          <p:nvPr/>
        </p:nvSpPr>
        <p:spPr>
          <a:xfrm>
            <a:off x="8493832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ㅠ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5F056C7-4131-4A3E-A139-0EE247D043C3}"/>
              </a:ext>
            </a:extLst>
          </p:cNvPr>
          <p:cNvSpPr/>
          <p:nvPr/>
        </p:nvSpPr>
        <p:spPr>
          <a:xfrm>
            <a:off x="9618934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ㅡ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394E02-4C56-4F15-A0BF-A42F1D97C7F5}"/>
              </a:ext>
            </a:extLst>
          </p:cNvPr>
          <p:cNvSpPr/>
          <p:nvPr/>
        </p:nvSpPr>
        <p:spPr>
          <a:xfrm>
            <a:off x="10744036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ㅣ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B221A3-05FA-42D9-9D5D-73CF9C782C9A}"/>
              </a:ext>
            </a:extLst>
          </p:cNvPr>
          <p:cNvSpPr txBox="1"/>
          <p:nvPr/>
        </p:nvSpPr>
        <p:spPr>
          <a:xfrm>
            <a:off x="-1" y="0"/>
            <a:ext cx="10627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</a:t>
            </a:r>
            <a:r>
              <a:rPr lang="en-US" altLang="ko-KR" dirty="0"/>
              <a:t>“</a:t>
            </a:r>
            <a:r>
              <a:rPr lang="ko-KR" altLang="en-US" dirty="0" err="1"/>
              <a:t>ㅇ</a:t>
            </a:r>
            <a:r>
              <a:rPr lang="en-US" altLang="ko-KR" dirty="0"/>
              <a:t>”</a:t>
            </a:r>
            <a:r>
              <a:rPr lang="ko-KR" altLang="en-US" dirty="0"/>
              <a:t>이 있어도</a:t>
            </a:r>
            <a:r>
              <a:rPr lang="en-US" altLang="ko-KR" dirty="0"/>
              <a:t>, </a:t>
            </a:r>
            <a:r>
              <a:rPr lang="ko-KR" altLang="en-US" dirty="0"/>
              <a:t>없어도 소리는 같아요 </a:t>
            </a:r>
            <a:r>
              <a:rPr lang="en-US" altLang="ko-KR" dirty="0"/>
              <a:t>&amp; </a:t>
            </a:r>
            <a:r>
              <a:rPr lang="en-US" dirty="0"/>
              <a:t>“</a:t>
            </a:r>
            <a:r>
              <a:rPr lang="ko-KR" altLang="en-US" dirty="0"/>
              <a:t>ㅇ</a:t>
            </a:r>
            <a:r>
              <a:rPr lang="en-US" altLang="ko-KR" dirty="0"/>
              <a:t>” </a:t>
            </a:r>
            <a:r>
              <a:rPr lang="ko-KR" altLang="en-US" dirty="0"/>
              <a:t>은 자기 자리를 다른 자음에게 양보해요</a:t>
            </a:r>
            <a:r>
              <a:rPr lang="en-US" altLang="ko-KR" dirty="0"/>
              <a:t>.</a:t>
            </a:r>
            <a:endParaRPr lang="en-US" dirty="0"/>
          </a:p>
          <a:p>
            <a:pPr algn="l"/>
            <a:r>
              <a:rPr lang="en-US" altLang="ko-KR" dirty="0"/>
              <a:t> 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D15FCAE-E15B-45D5-8297-57F33097FEDF}"/>
              </a:ext>
            </a:extLst>
          </p:cNvPr>
          <p:cNvSpPr/>
          <p:nvPr/>
        </p:nvSpPr>
        <p:spPr>
          <a:xfrm>
            <a:off x="473918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0070C0"/>
                </a:solidFill>
              </a:rPr>
              <a:t>가</a:t>
            </a:r>
            <a:endParaRPr lang="en-US" sz="6000" b="1" dirty="0">
              <a:solidFill>
                <a:srgbClr val="0070C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70B89A-6B90-4180-9043-67BA30C65BD0}"/>
              </a:ext>
            </a:extLst>
          </p:cNvPr>
          <p:cNvSpPr/>
          <p:nvPr/>
        </p:nvSpPr>
        <p:spPr>
          <a:xfrm>
            <a:off x="1626046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chemeClr val="accent6">
                    <a:lumMod val="75000"/>
                  </a:schemeClr>
                </a:solidFill>
              </a:rPr>
              <a:t>냐</a:t>
            </a:r>
            <a:endParaRPr lang="en-US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230069E-CF2B-4669-964F-6E386253CAC3}"/>
              </a:ext>
            </a:extLst>
          </p:cNvPr>
          <p:cNvSpPr/>
          <p:nvPr/>
        </p:nvSpPr>
        <p:spPr>
          <a:xfrm>
            <a:off x="2778174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chemeClr val="accent3">
                    <a:lumMod val="75000"/>
                  </a:schemeClr>
                </a:solidFill>
              </a:rPr>
              <a:t>더</a:t>
            </a:r>
            <a:endParaRPr lang="en-US" sz="6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61F5368-6141-408A-BC42-6E6D41E57AB8}"/>
              </a:ext>
            </a:extLst>
          </p:cNvPr>
          <p:cNvSpPr/>
          <p:nvPr/>
        </p:nvSpPr>
        <p:spPr>
          <a:xfrm>
            <a:off x="3915866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C00000"/>
                </a:solidFill>
              </a:rPr>
              <a:t>려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FAA8CF-B1E1-4A86-AA9B-D01C2BB8FF9E}"/>
              </a:ext>
            </a:extLst>
          </p:cNvPr>
          <p:cNvSpPr/>
          <p:nvPr/>
        </p:nvSpPr>
        <p:spPr>
          <a:xfrm>
            <a:off x="5051884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7030A0"/>
                </a:solidFill>
              </a:rPr>
              <a:t>모</a:t>
            </a:r>
            <a:endParaRPr lang="en-US" sz="6000" b="1" dirty="0">
              <a:solidFill>
                <a:srgbClr val="7030A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395F06-4D33-41FC-9EC2-2903D795DA13}"/>
              </a:ext>
            </a:extLst>
          </p:cNvPr>
          <p:cNvSpPr/>
          <p:nvPr/>
        </p:nvSpPr>
        <p:spPr>
          <a:xfrm>
            <a:off x="6204012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FF00"/>
                </a:solidFill>
              </a:rPr>
              <a:t>뵤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20609FC-B3C4-4F98-BA8C-CA56A67104D4}"/>
              </a:ext>
            </a:extLst>
          </p:cNvPr>
          <p:cNvSpPr/>
          <p:nvPr/>
        </p:nvSpPr>
        <p:spPr>
          <a:xfrm>
            <a:off x="7356140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002060"/>
                </a:solidFill>
              </a:rPr>
              <a:t>수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5922DE5-1258-418C-9103-3408403AF5A2}"/>
              </a:ext>
            </a:extLst>
          </p:cNvPr>
          <p:cNvSpPr/>
          <p:nvPr/>
        </p:nvSpPr>
        <p:spPr>
          <a:xfrm>
            <a:off x="8493832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00B050"/>
                </a:solidFill>
              </a:rPr>
              <a:t>쥬</a:t>
            </a:r>
            <a:endParaRPr lang="en-US" sz="6000" b="1" dirty="0">
              <a:solidFill>
                <a:srgbClr val="00B05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9189A73-7986-4742-B0B4-9CACA484A39A}"/>
              </a:ext>
            </a:extLst>
          </p:cNvPr>
          <p:cNvSpPr/>
          <p:nvPr/>
        </p:nvSpPr>
        <p:spPr>
          <a:xfrm>
            <a:off x="9618934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9900"/>
                </a:solidFill>
              </a:rPr>
              <a:t>츠</a:t>
            </a:r>
            <a:endParaRPr lang="en-US" sz="6000" b="1" dirty="0">
              <a:solidFill>
                <a:srgbClr val="FF990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AC37A23-F32B-4222-824F-8A364B729D51}"/>
              </a:ext>
            </a:extLst>
          </p:cNvPr>
          <p:cNvSpPr/>
          <p:nvPr/>
        </p:nvSpPr>
        <p:spPr>
          <a:xfrm>
            <a:off x="10744036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33CC"/>
                </a:solidFill>
              </a:rPr>
              <a:t>키</a:t>
            </a:r>
            <a:endParaRPr lang="en-US" sz="6000" b="1" dirty="0">
              <a:solidFill>
                <a:srgbClr val="FF33CC"/>
              </a:solidFill>
            </a:endParaRPr>
          </a:p>
        </p:txBody>
      </p:sp>
      <p:sp>
        <p:nvSpPr>
          <p:cNvPr id="47" name="Google Shape;182;p29">
            <a:extLst>
              <a:ext uri="{FF2B5EF4-FFF2-40B4-BE49-F238E27FC236}">
                <a16:creationId xmlns:a16="http://schemas.microsoft.com/office/drawing/2014/main" id="{DD3883AD-CF98-46C8-837E-D11014B33C6A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8709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ㅇ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287062" y="472753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아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287062" y="157446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야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287062" y="267803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어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287062" y="3762981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여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287062" y="4885168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이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오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요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우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유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으</a:t>
            </a:r>
          </a:p>
        </p:txBody>
      </p:sp>
      <p:sp>
        <p:nvSpPr>
          <p:cNvPr id="23" name="모서리가 둥근 직사각형 6">
            <a:extLst>
              <a:ext uri="{FF2B5EF4-FFF2-40B4-BE49-F238E27FC236}">
                <a16:creationId xmlns:a16="http://schemas.microsoft.com/office/drawing/2014/main" id="{62835466-0FB9-4FF8-9D20-AB5FF8C619CF}"/>
              </a:ext>
            </a:extLst>
          </p:cNvPr>
          <p:cNvSpPr/>
          <p:nvPr/>
        </p:nvSpPr>
        <p:spPr>
          <a:xfrm>
            <a:off x="3020282" y="5436073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ㅗ</a:t>
            </a:r>
          </a:p>
        </p:txBody>
      </p:sp>
      <p:sp>
        <p:nvSpPr>
          <p:cNvPr id="24" name="모서리가 둥근 직사각형 6">
            <a:extLst>
              <a:ext uri="{FF2B5EF4-FFF2-40B4-BE49-F238E27FC236}">
                <a16:creationId xmlns:a16="http://schemas.microsoft.com/office/drawing/2014/main" id="{0BEB789C-4DE2-4FD6-BF1C-BA0FD7348EBF}"/>
              </a:ext>
            </a:extLst>
          </p:cNvPr>
          <p:cNvSpPr/>
          <p:nvPr/>
        </p:nvSpPr>
        <p:spPr>
          <a:xfrm>
            <a:off x="4231260" y="5436073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ㅛ</a:t>
            </a:r>
          </a:p>
        </p:txBody>
      </p:sp>
      <p:sp>
        <p:nvSpPr>
          <p:cNvPr id="25" name="모서리가 둥근 직사각형 6">
            <a:extLst>
              <a:ext uri="{FF2B5EF4-FFF2-40B4-BE49-F238E27FC236}">
                <a16:creationId xmlns:a16="http://schemas.microsoft.com/office/drawing/2014/main" id="{24E0B5A8-10E4-4AB6-9128-4E9C5EFAF89D}"/>
              </a:ext>
            </a:extLst>
          </p:cNvPr>
          <p:cNvSpPr/>
          <p:nvPr/>
        </p:nvSpPr>
        <p:spPr>
          <a:xfrm>
            <a:off x="5442238" y="5436073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ㅜ</a:t>
            </a:r>
          </a:p>
        </p:txBody>
      </p:sp>
      <p:sp>
        <p:nvSpPr>
          <p:cNvPr id="26" name="모서리가 둥근 직사각형 6">
            <a:extLst>
              <a:ext uri="{FF2B5EF4-FFF2-40B4-BE49-F238E27FC236}">
                <a16:creationId xmlns:a16="http://schemas.microsoft.com/office/drawing/2014/main" id="{A4ED6193-199C-4FE1-A467-A5C4E2B6BA72}"/>
              </a:ext>
            </a:extLst>
          </p:cNvPr>
          <p:cNvSpPr/>
          <p:nvPr/>
        </p:nvSpPr>
        <p:spPr>
          <a:xfrm>
            <a:off x="6653216" y="5436073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ㅠ</a:t>
            </a:r>
          </a:p>
        </p:txBody>
      </p:sp>
      <p:sp>
        <p:nvSpPr>
          <p:cNvPr id="27" name="모서리가 둥근 직사각형 6">
            <a:extLst>
              <a:ext uri="{FF2B5EF4-FFF2-40B4-BE49-F238E27FC236}">
                <a16:creationId xmlns:a16="http://schemas.microsoft.com/office/drawing/2014/main" id="{C96C4D45-E37C-4AFA-B972-A08FCCD763C7}"/>
              </a:ext>
            </a:extLst>
          </p:cNvPr>
          <p:cNvSpPr/>
          <p:nvPr/>
        </p:nvSpPr>
        <p:spPr>
          <a:xfrm>
            <a:off x="7864193" y="5436073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ㅡ</a:t>
            </a:r>
          </a:p>
        </p:txBody>
      </p:sp>
      <p:sp>
        <p:nvSpPr>
          <p:cNvPr id="29" name="모서리가 둥근 직사각형 2">
            <a:extLst>
              <a:ext uri="{FF2B5EF4-FFF2-40B4-BE49-F238E27FC236}">
                <a16:creationId xmlns:a16="http://schemas.microsoft.com/office/drawing/2014/main" id="{B28B14C4-6500-484D-993B-1E3689851F2D}"/>
              </a:ext>
            </a:extLst>
          </p:cNvPr>
          <p:cNvSpPr/>
          <p:nvPr/>
        </p:nvSpPr>
        <p:spPr>
          <a:xfrm>
            <a:off x="9297609" y="474288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ㅏ</a:t>
            </a:r>
          </a:p>
        </p:txBody>
      </p:sp>
      <p:sp>
        <p:nvSpPr>
          <p:cNvPr id="31" name="모서리가 둥근 직사각형 3">
            <a:extLst>
              <a:ext uri="{FF2B5EF4-FFF2-40B4-BE49-F238E27FC236}">
                <a16:creationId xmlns:a16="http://schemas.microsoft.com/office/drawing/2014/main" id="{443E3662-78C0-4C95-9E74-F363A34D4B85}"/>
              </a:ext>
            </a:extLst>
          </p:cNvPr>
          <p:cNvSpPr/>
          <p:nvPr/>
        </p:nvSpPr>
        <p:spPr>
          <a:xfrm>
            <a:off x="9297609" y="1575998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ㅑ</a:t>
            </a:r>
          </a:p>
        </p:txBody>
      </p:sp>
      <p:sp>
        <p:nvSpPr>
          <p:cNvPr id="32" name="모서리가 둥근 직사각형 4">
            <a:extLst>
              <a:ext uri="{FF2B5EF4-FFF2-40B4-BE49-F238E27FC236}">
                <a16:creationId xmlns:a16="http://schemas.microsoft.com/office/drawing/2014/main" id="{325A64B1-4B03-4CCD-9CBE-5B9C03129559}"/>
              </a:ext>
            </a:extLst>
          </p:cNvPr>
          <p:cNvSpPr/>
          <p:nvPr/>
        </p:nvSpPr>
        <p:spPr>
          <a:xfrm>
            <a:off x="9297609" y="2692750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ㅓ</a:t>
            </a:r>
          </a:p>
        </p:txBody>
      </p:sp>
      <p:sp>
        <p:nvSpPr>
          <p:cNvPr id="33" name="모서리가 둥근 직사각형 5">
            <a:extLst>
              <a:ext uri="{FF2B5EF4-FFF2-40B4-BE49-F238E27FC236}">
                <a16:creationId xmlns:a16="http://schemas.microsoft.com/office/drawing/2014/main" id="{00525689-EBD8-4B56-A22C-4035AEFDD1E7}"/>
              </a:ext>
            </a:extLst>
          </p:cNvPr>
          <p:cNvSpPr/>
          <p:nvPr/>
        </p:nvSpPr>
        <p:spPr>
          <a:xfrm>
            <a:off x="9297609" y="3780558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ㅕ</a:t>
            </a:r>
          </a:p>
        </p:txBody>
      </p:sp>
      <p:sp>
        <p:nvSpPr>
          <p:cNvPr id="34" name="모서리가 둥근 직사각형 6">
            <a:extLst>
              <a:ext uri="{FF2B5EF4-FFF2-40B4-BE49-F238E27FC236}">
                <a16:creationId xmlns:a16="http://schemas.microsoft.com/office/drawing/2014/main" id="{0E8F09A6-C027-4919-831A-0CA8CD470BB0}"/>
              </a:ext>
            </a:extLst>
          </p:cNvPr>
          <p:cNvSpPr/>
          <p:nvPr/>
        </p:nvSpPr>
        <p:spPr>
          <a:xfrm>
            <a:off x="9297609" y="4868366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ㅣ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C927DF-B436-4315-9A82-FB19CC956886}"/>
              </a:ext>
            </a:extLst>
          </p:cNvPr>
          <p:cNvSpPr txBox="1"/>
          <p:nvPr/>
        </p:nvSpPr>
        <p:spPr>
          <a:xfrm>
            <a:off x="0" y="0"/>
            <a:ext cx="527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모음의 자리가 정해져 있어요</a:t>
            </a:r>
            <a:r>
              <a:rPr lang="en-US" altLang="ko-KR" dirty="0"/>
              <a:t>. </a:t>
            </a:r>
            <a:r>
              <a:rPr lang="ko-KR" altLang="en-US" dirty="0"/>
              <a:t>옮기면 안 돼요</a:t>
            </a:r>
            <a:r>
              <a:rPr lang="en-US" altLang="ko-KR" dirty="0"/>
              <a:t>.</a:t>
            </a:r>
          </a:p>
          <a:p>
            <a:r>
              <a:rPr lang="en-US" dirty="0"/>
              <a:t>“</a:t>
            </a:r>
            <a:r>
              <a:rPr lang="ko-KR" altLang="en-US" dirty="0"/>
              <a:t>ㅇ</a:t>
            </a:r>
            <a:r>
              <a:rPr lang="en-US" altLang="ko-KR" dirty="0"/>
              <a:t>”</a:t>
            </a:r>
            <a:r>
              <a:rPr lang="ko-KR" altLang="en-US" dirty="0"/>
              <a:t>이 있어도</a:t>
            </a:r>
            <a:r>
              <a:rPr lang="en-US" altLang="ko-KR" dirty="0"/>
              <a:t>, </a:t>
            </a:r>
            <a:r>
              <a:rPr lang="ko-KR" altLang="en-US" dirty="0"/>
              <a:t>없어도 같은 소리가 나요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640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사샤서셔소쇼수슈스시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사샤서셔소쇼수슈스시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ㅇ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/>
              <a:t>아야어여오요우유으이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학습 어휘를 사용하여 짧은 문장을 만드는 연습을 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아어오우이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아기</a:t>
            </a:r>
            <a:r>
              <a:rPr lang="en-US" altLang="ko-KR" sz="1400" dirty="0"/>
              <a:t>, </a:t>
            </a:r>
            <a:r>
              <a:rPr lang="ko-KR" altLang="en-US" sz="1400" dirty="0"/>
              <a:t>아빠</a:t>
            </a:r>
            <a:r>
              <a:rPr lang="en-US" altLang="ko-KR" sz="1400" dirty="0"/>
              <a:t>, </a:t>
            </a:r>
            <a:r>
              <a:rPr lang="ko-KR" altLang="en-US" sz="1400" dirty="0"/>
              <a:t>야구</a:t>
            </a:r>
            <a:r>
              <a:rPr lang="en-US" altLang="ko-KR" sz="1400" dirty="0"/>
              <a:t>, </a:t>
            </a:r>
            <a:r>
              <a:rPr lang="ko-KR" altLang="en-US" sz="1400" dirty="0"/>
              <a:t>엄마</a:t>
            </a:r>
            <a:r>
              <a:rPr lang="en-US" altLang="ko-KR" sz="1400" dirty="0"/>
              <a:t>, </a:t>
            </a:r>
            <a:r>
              <a:rPr lang="ko-KR" altLang="en-US" sz="1400" dirty="0"/>
              <a:t>여우</a:t>
            </a:r>
            <a:r>
              <a:rPr lang="en-US" altLang="ko-KR" sz="1400" dirty="0"/>
              <a:t>, </a:t>
            </a:r>
            <a:r>
              <a:rPr lang="ko-KR" altLang="en-US" sz="1400" dirty="0"/>
              <a:t>오리</a:t>
            </a:r>
            <a:r>
              <a:rPr lang="en-US" altLang="ko-KR" sz="1400" dirty="0"/>
              <a:t>, </a:t>
            </a:r>
            <a:r>
              <a:rPr lang="ko-KR" altLang="en-US" sz="1400" dirty="0"/>
              <a:t>오이</a:t>
            </a:r>
            <a:r>
              <a:rPr lang="en-US" altLang="ko-KR" sz="1400" dirty="0"/>
              <a:t>, </a:t>
            </a:r>
            <a:r>
              <a:rPr lang="ko-KR" altLang="en-US" sz="1400" dirty="0"/>
              <a:t>요리사</a:t>
            </a:r>
            <a:r>
              <a:rPr lang="en-US" altLang="ko-KR" sz="1400" dirty="0"/>
              <a:t>, </a:t>
            </a:r>
            <a:r>
              <a:rPr lang="ko-KR" altLang="en-US" sz="1400" dirty="0"/>
              <a:t>우유</a:t>
            </a:r>
            <a:r>
              <a:rPr lang="en-US" altLang="ko-KR" sz="1400" dirty="0"/>
              <a:t>, </a:t>
            </a:r>
            <a:r>
              <a:rPr lang="ko-KR" altLang="en-US" sz="1400" dirty="0"/>
              <a:t>유리</a:t>
            </a:r>
            <a:r>
              <a:rPr lang="en-US" altLang="ko-KR" sz="1400" dirty="0"/>
              <a:t>, </a:t>
            </a:r>
            <a:r>
              <a:rPr lang="ko-KR" altLang="en-US" sz="1400" dirty="0"/>
              <a:t>이마</a:t>
            </a:r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ㅇ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아어오우이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608125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아야어여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오요우유으이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2785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FF4F25"/>
              </a:gs>
              <a:gs pos="0">
                <a:srgbClr val="FF3300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5050"/>
                    </a:solidFill>
                  </a:ln>
                  <a:solidFill>
                    <a:schemeClr val="bg1"/>
                  </a:solidFill>
                </a:rPr>
                <a:t>아</a:t>
              </a:r>
              <a:endParaRPr lang="en-US" sz="13800" b="1" dirty="0">
                <a:ln>
                  <a:solidFill>
                    <a:srgbClr val="FF505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FF3300"/>
              </a:gs>
              <a:gs pos="0">
                <a:srgbClr val="FF7F61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5050"/>
                    </a:solidFill>
                  </a:ln>
                  <a:solidFill>
                    <a:schemeClr val="bg1"/>
                  </a:solidFill>
                </a:rPr>
                <a:t>아</a:t>
              </a:r>
              <a:endParaRPr lang="en-US" sz="13800" b="1" dirty="0">
                <a:ln>
                  <a:solidFill>
                    <a:srgbClr val="FF505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FF3300"/>
              </a:gs>
              <a:gs pos="0">
                <a:srgbClr val="FF7F61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5050"/>
                    </a:solidFill>
                  </a:ln>
                  <a:solidFill>
                    <a:schemeClr val="bg1"/>
                  </a:solidFill>
                </a:rPr>
                <a:t>아</a:t>
              </a:r>
              <a:endParaRPr lang="en-US" sz="13800" b="1" dirty="0">
                <a:ln>
                  <a:solidFill>
                    <a:srgbClr val="FF505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035AACF-11E4-46C1-82C7-489658D12A93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FF4F25"/>
                </a:gs>
                <a:gs pos="0">
                  <a:srgbClr val="FF7F61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5050"/>
                    </a:solidFill>
                  </a:ln>
                  <a:solidFill>
                    <a:schemeClr val="bg1"/>
                  </a:solidFill>
                </a:rPr>
                <a:t>아</a:t>
              </a:r>
              <a:endParaRPr lang="en-US" sz="13800" b="1" dirty="0">
                <a:ln>
                  <a:solidFill>
                    <a:srgbClr val="FF5050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7F6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아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7F6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기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4ADF5-353F-4FCB-BD5C-39E3FA986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551622"/>
            <a:ext cx="22479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FF7F61"/>
            </a:gs>
            <a:gs pos="73000">
              <a:srgbClr val="FFBE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96C0D-FD38-461D-A8C9-DB3AC3F51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973"/>
          <a:stretch/>
        </p:blipFill>
        <p:spPr>
          <a:xfrm>
            <a:off x="3201400" y="0"/>
            <a:ext cx="5789200" cy="6182942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DF954B0-DBAD-4813-8C3F-83948C3274D2}"/>
              </a:ext>
            </a:extLst>
          </p:cNvPr>
          <p:cNvSpPr/>
          <p:nvPr/>
        </p:nvSpPr>
        <p:spPr>
          <a:xfrm>
            <a:off x="1465147" y="275696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0CEA4AE3-7389-425B-932F-A660037013F0}"/>
              </a:ext>
            </a:extLst>
          </p:cNvPr>
          <p:cNvSpPr/>
          <p:nvPr/>
        </p:nvSpPr>
        <p:spPr>
          <a:xfrm>
            <a:off x="1465147" y="408006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E6341-30DA-4EBB-897C-47C5F18EE87C}"/>
              </a:ext>
            </a:extLst>
          </p:cNvPr>
          <p:cNvSpPr/>
          <p:nvPr/>
        </p:nvSpPr>
        <p:spPr>
          <a:xfrm>
            <a:off x="3695070" y="26125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891DE-337D-41CD-9D13-A08F4B6DAE14}"/>
              </a:ext>
            </a:extLst>
          </p:cNvPr>
          <p:cNvSpPr/>
          <p:nvPr/>
        </p:nvSpPr>
        <p:spPr>
          <a:xfrm>
            <a:off x="4962080" y="26125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ㅏ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6F16A3-9C18-4288-BAC3-5CB09D6689C6}"/>
              </a:ext>
            </a:extLst>
          </p:cNvPr>
          <p:cNvSpPr/>
          <p:nvPr/>
        </p:nvSpPr>
        <p:spPr>
          <a:xfrm>
            <a:off x="6295950" y="26125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ㄱ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F54816-9AB3-4EAF-B902-AE8E86976660}"/>
              </a:ext>
            </a:extLst>
          </p:cNvPr>
          <p:cNvSpPr/>
          <p:nvPr/>
        </p:nvSpPr>
        <p:spPr>
          <a:xfrm>
            <a:off x="7619850" y="2628858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ㅣ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D0E7B5-3BCD-4AA6-97CD-E25B68495D84}"/>
              </a:ext>
            </a:extLst>
          </p:cNvPr>
          <p:cNvSpPr/>
          <p:nvPr/>
        </p:nvSpPr>
        <p:spPr>
          <a:xfrm>
            <a:off x="4327575" y="38593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>
                <a:solidFill>
                  <a:schemeClr val="tx1"/>
                </a:solidFill>
              </a:rPr>
              <a:t>아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37EA4B-1A45-4FF3-9885-F8266F74A0EB}"/>
              </a:ext>
            </a:extLst>
          </p:cNvPr>
          <p:cNvSpPr/>
          <p:nvPr/>
        </p:nvSpPr>
        <p:spPr>
          <a:xfrm>
            <a:off x="7015627" y="38593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기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E1727812-5197-47DE-8E33-B8CFD275452C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99436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화살, 앞으로, 다음, 로그인, 방향, 기호, 아이콘, 디자인, 사업, 요소, 오른쪽, 성공, 수집">
            <a:extLst>
              <a:ext uri="{FF2B5EF4-FFF2-40B4-BE49-F238E27FC236}">
                <a16:creationId xmlns:a16="http://schemas.microsoft.com/office/drawing/2014/main" id="{F740B623-641E-4CA3-A342-B1CE1C665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359" y="1449614"/>
            <a:ext cx="1751741" cy="167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ECAE742-705F-4978-999C-84851390F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207" y="1383980"/>
            <a:ext cx="1391840" cy="16749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680620" y="396443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4072460" y="396443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기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5464300" y="3964437"/>
            <a:ext cx="1391840" cy="1312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8247980" y="396443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/>
              <a:t>가</a:t>
            </a:r>
            <a:endParaRPr lang="en-US" sz="8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F49BB-D908-4BE3-B5FD-FEA08BCE201A}"/>
              </a:ext>
            </a:extLst>
          </p:cNvPr>
          <p:cNvSpPr/>
          <p:nvPr/>
        </p:nvSpPr>
        <p:spPr>
          <a:xfrm>
            <a:off x="9639820" y="396443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04349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75E-6 -2.59259E-6 L 0.48906 0.001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5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화살, 앞으로, 다음, 로그인, 방향, 기호, 아이콘, 디자인, 사업, 요소, 오른쪽, 성공, 수집">
            <a:extLst>
              <a:ext uri="{FF2B5EF4-FFF2-40B4-BE49-F238E27FC236}">
                <a16:creationId xmlns:a16="http://schemas.microsoft.com/office/drawing/2014/main" id="{F740B623-641E-4CA3-A342-B1CE1C665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080" y="1334271"/>
            <a:ext cx="1751741" cy="167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CD0277A-B7B9-4C8F-B777-48CA9960D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997" y="1196789"/>
            <a:ext cx="2050925" cy="19614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C096D0-C6EE-4922-BC73-B061BD8D72DA}"/>
              </a:ext>
            </a:extLst>
          </p:cNvPr>
          <p:cNvSpPr txBox="1"/>
          <p:nvPr/>
        </p:nvSpPr>
        <p:spPr>
          <a:xfrm>
            <a:off x="2610311" y="4002914"/>
            <a:ext cx="8967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/>
              <a:t>    거 미 </a:t>
            </a:r>
            <a:r>
              <a:rPr lang="ko-KR" altLang="en-US" sz="6600" dirty="0">
                <a:solidFill>
                  <a:schemeClr val="accent5"/>
                </a:solidFill>
              </a:rPr>
              <a:t>가</a:t>
            </a:r>
            <a:r>
              <a:rPr lang="ko-KR" altLang="en-US" sz="6600" dirty="0"/>
              <a:t>     가 요</a:t>
            </a:r>
            <a:r>
              <a:rPr lang="en-US" altLang="ko-KR" sz="6600" dirty="0"/>
              <a:t>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058402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11111E-6 L 0.48308 0.0030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5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7F6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아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7F6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빠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person, indoor, man, looking&#10;&#10;Description automatically generated">
            <a:extLst>
              <a:ext uri="{FF2B5EF4-FFF2-40B4-BE49-F238E27FC236}">
                <a16:creationId xmlns:a16="http://schemas.microsoft.com/office/drawing/2014/main" id="{788B4C12-AF1C-4189-9300-8929D6C6C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163" y="757439"/>
            <a:ext cx="3145673" cy="229457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29BE7EEF-31B6-4F88-8254-FB7E3A1AE8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33228568"/>
                  </p:ext>
                </p:extLst>
              </p:nvPr>
            </p:nvGraphicFramePr>
            <p:xfrm>
              <a:off x="378691" y="281132"/>
              <a:ext cx="3048000" cy="1714500"/>
            </p:xfrm>
            <a:graphic>
              <a:graphicData uri="http://schemas.microsoft.com/office/powerpoint/2016/slidezoom">
                <pslz:sldZm>
                  <pslz:sldZmObj sldId="846" cId="3643945133">
                    <pslz:zmPr id="{599E6AE3-47BC-49A8-9D11-23424A22F1F2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Slide Zoom 2">
                <a:extLst>
                  <a:ext uri="{FF2B5EF4-FFF2-40B4-BE49-F238E27FC236}">
                    <a16:creationId xmlns:a16="http://schemas.microsoft.com/office/drawing/2014/main" id="{29BE7EEF-31B6-4F88-8254-FB7E3A1AE8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8691" y="28113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8940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FF7F61"/>
            </a:gs>
            <a:gs pos="73000">
              <a:srgbClr val="FFBE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AD57D-F465-4149-8324-869B2B409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805" y="0"/>
            <a:ext cx="557838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1279566C-2FCD-4848-BB99-68DD6C1FA90C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47739808-55BC-469E-8807-7ADD85C179F5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CA1DB-5518-4EA5-80B6-00623E9BCC96}"/>
              </a:ext>
            </a:extLst>
          </p:cNvPr>
          <p:cNvSpPr/>
          <p:nvPr/>
        </p:nvSpPr>
        <p:spPr>
          <a:xfrm>
            <a:off x="3724553" y="232196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2AE4A4-4D82-4F82-8AD6-08F973888CAF}"/>
              </a:ext>
            </a:extLst>
          </p:cNvPr>
          <p:cNvSpPr/>
          <p:nvPr/>
        </p:nvSpPr>
        <p:spPr>
          <a:xfrm>
            <a:off x="4968066" y="23421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ㅏ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28A0AB-DC6C-40D0-9FC5-2D5D12B7690F}"/>
              </a:ext>
            </a:extLst>
          </p:cNvPr>
          <p:cNvSpPr/>
          <p:nvPr/>
        </p:nvSpPr>
        <p:spPr>
          <a:xfrm>
            <a:off x="4292012" y="3738900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아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08825EC6-DA8A-464B-B0E0-6E1902E8E98B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..</a:t>
            </a:r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67F691-2310-4F03-9533-35E8226FB08B}"/>
              </a:ext>
            </a:extLst>
          </p:cNvPr>
          <p:cNvSpPr/>
          <p:nvPr/>
        </p:nvSpPr>
        <p:spPr>
          <a:xfrm>
            <a:off x="6304873" y="232196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ㅃ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9620CA-3EEE-406F-98A9-5A395B5D7E91}"/>
              </a:ext>
            </a:extLst>
          </p:cNvPr>
          <p:cNvSpPr/>
          <p:nvPr/>
        </p:nvSpPr>
        <p:spPr>
          <a:xfrm>
            <a:off x="7620972" y="232196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ㅏ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25A71E-81BA-464C-8A6A-19FD9A7B33BA}"/>
              </a:ext>
            </a:extLst>
          </p:cNvPr>
          <p:cNvSpPr/>
          <p:nvPr/>
        </p:nvSpPr>
        <p:spPr>
          <a:xfrm>
            <a:off x="6916779" y="374900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빠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39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 animBg="1"/>
      <p:bldP spid="11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199597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38781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빠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7965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6915635" y="3974585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보</a:t>
            </a:r>
            <a:endParaRPr lang="en-US" sz="8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F49BB-D908-4BE3-B5FD-FEA08BCE201A}"/>
              </a:ext>
            </a:extLst>
          </p:cNvPr>
          <p:cNvSpPr/>
          <p:nvPr/>
        </p:nvSpPr>
        <p:spPr>
          <a:xfrm>
            <a:off x="8307475" y="3974585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여</a:t>
            </a:r>
            <a:endParaRPr lang="en-US" sz="8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pic>
        <p:nvPicPr>
          <p:cNvPr id="15" name="Picture 14" descr="A picture containing person, indoor, man, looking&#10;&#10;Description automatically generated">
            <a:extLst>
              <a:ext uri="{FF2B5EF4-FFF2-40B4-BE49-F238E27FC236}">
                <a16:creationId xmlns:a16="http://schemas.microsoft.com/office/drawing/2014/main" id="{4200B7AD-3538-47F3-8293-74E2585BF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743" y="1514352"/>
            <a:ext cx="2145284" cy="1564850"/>
          </a:xfrm>
          <a:prstGeom prst="rect">
            <a:avLst/>
          </a:prstGeom>
        </p:spPr>
      </p:pic>
      <p:pic>
        <p:nvPicPr>
          <p:cNvPr id="5122" name="Picture 2" descr="동상, 그림, 쌍안경, 시계, Ausschau, 보라, 조각, 얼굴, 예술, 헤드 Hdr">
            <a:extLst>
              <a:ext uri="{FF2B5EF4-FFF2-40B4-BE49-F238E27FC236}">
                <a16:creationId xmlns:a16="http://schemas.microsoft.com/office/drawing/2014/main" id="{0A476198-709B-4C77-B01E-FCE0A5447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543" y="1514352"/>
            <a:ext cx="2199496" cy="15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C128D77-9EE3-4AB2-A346-9614A7214019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409136-5404-4DFD-907E-A92383F4D297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20D5DD-5DF6-4383-826B-54BBBF1DFB7F}"/>
              </a:ext>
            </a:extLst>
          </p:cNvPr>
          <p:cNvSpPr/>
          <p:nvPr/>
        </p:nvSpPr>
        <p:spPr>
          <a:xfrm>
            <a:off x="969931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160785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199597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다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38781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7965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6915635" y="3974585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보</a:t>
            </a:r>
            <a:endParaRPr lang="en-US" sz="8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F49BB-D908-4BE3-B5FD-FEA08BCE201A}"/>
              </a:ext>
            </a:extLst>
          </p:cNvPr>
          <p:cNvSpPr/>
          <p:nvPr/>
        </p:nvSpPr>
        <p:spPr>
          <a:xfrm>
            <a:off x="8307475" y="3974585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여</a:t>
            </a:r>
            <a:endParaRPr lang="en-US" sz="8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</a:t>
            </a:r>
            <a:endParaRPr lang="en-US" dirty="0"/>
          </a:p>
        </p:txBody>
      </p:sp>
      <p:pic>
        <p:nvPicPr>
          <p:cNvPr id="5122" name="Picture 2" descr="동상, 그림, 쌍안경, 시계, Ausschau, 보라, 조각, 얼굴, 예술, 헤드 Hdr">
            <a:extLst>
              <a:ext uri="{FF2B5EF4-FFF2-40B4-BE49-F238E27FC236}">
                <a16:creationId xmlns:a16="http://schemas.microsoft.com/office/drawing/2014/main" id="{0A476198-709B-4C77-B01E-FCE0A5447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543" y="1514352"/>
            <a:ext cx="2199496" cy="15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C128D77-9EE3-4AB2-A346-9614A7214019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409136-5404-4DFD-907E-A92383F4D297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20D5DD-5DF6-4383-826B-54BBBF1DFB7F}"/>
              </a:ext>
            </a:extLst>
          </p:cNvPr>
          <p:cNvSpPr/>
          <p:nvPr/>
        </p:nvSpPr>
        <p:spPr>
          <a:xfrm>
            <a:off x="9699315" y="3974584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5" name="Picture 4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3E5B76B6-0FEF-4822-91D5-67783F585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814" y="1296356"/>
            <a:ext cx="1911639" cy="18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39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ㅑ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753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FF9900"/>
              </a:gs>
              <a:gs pos="0">
                <a:srgbClr val="FFCC00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C000"/>
                    </a:solidFill>
                  </a:ln>
                  <a:solidFill>
                    <a:schemeClr val="bg1"/>
                  </a:solidFill>
                </a:rPr>
                <a:t>야</a:t>
              </a:r>
              <a:endParaRPr lang="en-US" sz="13800" b="1" dirty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FF9900"/>
              </a:gs>
              <a:gs pos="0">
                <a:srgbClr val="FFCC00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C000"/>
                    </a:solidFill>
                  </a:ln>
                  <a:solidFill>
                    <a:schemeClr val="bg1"/>
                  </a:solidFill>
                </a:rPr>
                <a:t>야</a:t>
              </a:r>
              <a:endParaRPr lang="en-US" sz="13800" b="1" dirty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FF9900"/>
              </a:gs>
              <a:gs pos="0">
                <a:srgbClr val="FFCC00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C000"/>
                    </a:solidFill>
                  </a:ln>
                  <a:solidFill>
                    <a:schemeClr val="bg1"/>
                  </a:solidFill>
                </a:rPr>
                <a:t>야</a:t>
              </a:r>
              <a:endParaRPr lang="en-US" sz="13800" b="1" dirty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840FF6A-61A8-4166-B5CD-49714F74DF8A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FF9900"/>
                </a:gs>
                <a:gs pos="0">
                  <a:srgbClr val="FFCC00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FFC000"/>
                    </a:solidFill>
                  </a:ln>
                  <a:solidFill>
                    <a:schemeClr val="bg1"/>
                  </a:solidFill>
                </a:rPr>
                <a:t>야</a:t>
              </a:r>
              <a:endParaRPr lang="en-US" sz="13800" b="1" dirty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208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BB57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야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BB57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2" descr="야구, 타자, 포 수, 심판, 바이올린">
            <a:extLst>
              <a:ext uri="{FF2B5EF4-FFF2-40B4-BE49-F238E27FC236}">
                <a16:creationId xmlns:a16="http://schemas.microsoft.com/office/drawing/2014/main" id="{EC3495EC-731F-4B3E-B47F-A5E2CB505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255" y="591482"/>
            <a:ext cx="3605490" cy="206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193D880-EE45-42FE-919B-F2D5ACF8F65E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https://pixabay.com/images/id-2026891/</a:t>
            </a:r>
          </a:p>
        </p:txBody>
      </p:sp>
    </p:spTree>
    <p:extLst>
      <p:ext uri="{BB962C8B-B14F-4D97-AF65-F5344CB8AC3E}">
        <p14:creationId xmlns:p14="http://schemas.microsoft.com/office/powerpoint/2010/main" val="4206620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4000">
              <a:srgbClr val="FFBB57"/>
            </a:gs>
            <a:gs pos="100000">
              <a:srgbClr val="FF99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3902DC-DBD7-45C2-9DDA-28B96DB4B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255" y="0"/>
            <a:ext cx="5661490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F9029FA-A1F6-4C85-B1A0-642492488119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82F80AD-F99C-476C-A804-EA142B55FA4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EE4AF-D06F-4286-B950-3EEDA6ACFD46}"/>
              </a:ext>
            </a:extLst>
          </p:cNvPr>
          <p:cNvSpPr/>
          <p:nvPr/>
        </p:nvSpPr>
        <p:spPr>
          <a:xfrm>
            <a:off x="3724553" y="232196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4FF2E6-AABB-4341-B342-6231C4F2355B}"/>
              </a:ext>
            </a:extLst>
          </p:cNvPr>
          <p:cNvSpPr/>
          <p:nvPr/>
        </p:nvSpPr>
        <p:spPr>
          <a:xfrm>
            <a:off x="4968066" y="23421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ㅑ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15BCC3-9EBA-4C7D-8882-E8222A22C960}"/>
              </a:ext>
            </a:extLst>
          </p:cNvPr>
          <p:cNvSpPr/>
          <p:nvPr/>
        </p:nvSpPr>
        <p:spPr>
          <a:xfrm>
            <a:off x="4292012" y="3759103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야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6FA14699-5A8A-47AE-B7B1-62C84EE97C41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..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7CEDBE-0E37-4D99-A920-46F9B06937E4}"/>
              </a:ext>
            </a:extLst>
          </p:cNvPr>
          <p:cNvSpPr/>
          <p:nvPr/>
        </p:nvSpPr>
        <p:spPr>
          <a:xfrm>
            <a:off x="6325649" y="23421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ㄱ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4F0C8C-4F45-41B4-8614-76B00763FEDE}"/>
              </a:ext>
            </a:extLst>
          </p:cNvPr>
          <p:cNvSpPr/>
          <p:nvPr/>
        </p:nvSpPr>
        <p:spPr>
          <a:xfrm>
            <a:off x="7626197" y="23421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ㅜ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F87114-1858-4A8B-9E7B-CA7D8D098A0B}"/>
              </a:ext>
            </a:extLst>
          </p:cNvPr>
          <p:cNvSpPr/>
          <p:nvPr/>
        </p:nvSpPr>
        <p:spPr>
          <a:xfrm>
            <a:off x="6939962" y="374900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구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33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야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6816847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어</a:t>
            </a:r>
            <a:endParaRPr lang="en-US" sz="8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F49BB-D908-4BE3-B5FD-FEA08BCE201A}"/>
              </a:ext>
            </a:extLst>
          </p:cNvPr>
          <p:cNvSpPr/>
          <p:nvPr/>
        </p:nvSpPr>
        <p:spPr>
          <a:xfrm>
            <a:off x="7988677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려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845EB1-491C-49CA-9453-5728C702BA75}"/>
              </a:ext>
            </a:extLst>
          </p:cNvPr>
          <p:cNvSpPr/>
          <p:nvPr/>
        </p:nvSpPr>
        <p:spPr>
          <a:xfrm>
            <a:off x="9178782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워</a:t>
            </a:r>
            <a:endParaRPr lang="en-US" sz="8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387162" y="3964438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18" name="Picture 2" descr="야구, 타자, 포 수, 심판, 바이올린">
            <a:extLst>
              <a:ext uri="{FF2B5EF4-FFF2-40B4-BE49-F238E27FC236}">
                <a16:creationId xmlns:a16="http://schemas.microsoft.com/office/drawing/2014/main" id="{DE2CD5D5-62D3-426B-9F07-BF4FC0BFF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68" y="1515247"/>
            <a:ext cx="2452047" cy="140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rustrated student clipart">
            <a:extLst>
              <a:ext uri="{FF2B5EF4-FFF2-40B4-BE49-F238E27FC236}">
                <a16:creationId xmlns:a16="http://schemas.microsoft.com/office/drawing/2014/main" id="{06EFEDAF-EFDF-4AE6-B3EE-01F646B3F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952" y="1317760"/>
            <a:ext cx="1741488" cy="179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A4FBAE-71BA-46AD-8C97-78C1E8EE689B}"/>
              </a:ext>
            </a:extLst>
          </p:cNvPr>
          <p:cNvSpPr/>
          <p:nvPr/>
        </p:nvSpPr>
        <p:spPr>
          <a:xfrm>
            <a:off x="9562754" y="0"/>
            <a:ext cx="26292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http://clipart-library.com/clipart/1482576.htm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12929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A94F829E-F850-4D9B-AE08-01866580C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2C839C-0652-4339-B672-9E0F07888EC4}"/>
              </a:ext>
            </a:extLst>
          </p:cNvPr>
          <p:cNvSpPr txBox="1"/>
          <p:nvPr/>
        </p:nvSpPr>
        <p:spPr>
          <a:xfrm>
            <a:off x="6096000" y="559559"/>
            <a:ext cx="621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한국에는 </a:t>
            </a:r>
            <a:r>
              <a:rPr lang="en-US" altLang="ko-KR" sz="2400" dirty="0"/>
              <a:t>10</a:t>
            </a:r>
            <a:r>
              <a:rPr lang="ko-KR" altLang="en-US" sz="2400" dirty="0"/>
              <a:t>개의 프로야구팀이 있어요</a:t>
            </a:r>
            <a:r>
              <a:rPr lang="en-US" altLang="ko-KR" sz="2400" dirty="0"/>
              <a:t>. 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09E116-C2A4-4512-9891-714DCA4AE764}"/>
              </a:ext>
            </a:extLst>
          </p:cNvPr>
          <p:cNvSpPr/>
          <p:nvPr/>
        </p:nvSpPr>
        <p:spPr>
          <a:xfrm>
            <a:off x="5411482" y="5340811"/>
            <a:ext cx="163531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LG</a:t>
            </a:r>
          </a:p>
          <a:p>
            <a:pPr algn="ctr"/>
            <a:r>
              <a:rPr lang="ko-KR" altLang="en-US" sz="3200" b="1" dirty="0"/>
              <a:t>트윈스</a:t>
            </a:r>
            <a:endParaRPr lang="en-US" sz="32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551220-3905-47BA-BAE4-4A0491B0F69C}"/>
              </a:ext>
            </a:extLst>
          </p:cNvPr>
          <p:cNvSpPr/>
          <p:nvPr/>
        </p:nvSpPr>
        <p:spPr>
          <a:xfrm>
            <a:off x="2906989" y="5036576"/>
            <a:ext cx="204708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롯데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자이언츠</a:t>
            </a:r>
            <a:endParaRPr lang="en-US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579B4D-5566-49EB-98A3-50AB03C9762B}"/>
              </a:ext>
            </a:extLst>
          </p:cNvPr>
          <p:cNvSpPr/>
          <p:nvPr/>
        </p:nvSpPr>
        <p:spPr>
          <a:xfrm>
            <a:off x="665398" y="4560050"/>
            <a:ext cx="204708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삼성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라이온즈</a:t>
            </a:r>
            <a:endParaRPr lang="en-US" sz="3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C243E6-1FF9-418E-83C5-3B3CCFFF610E}"/>
              </a:ext>
            </a:extLst>
          </p:cNvPr>
          <p:cNvSpPr/>
          <p:nvPr/>
        </p:nvSpPr>
        <p:spPr>
          <a:xfrm>
            <a:off x="7393747" y="5689972"/>
            <a:ext cx="163531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KT</a:t>
            </a:r>
          </a:p>
          <a:p>
            <a:pPr algn="ctr"/>
            <a:r>
              <a:rPr lang="ko-KR" altLang="en-US" sz="3200" b="1" dirty="0"/>
              <a:t>위즈</a:t>
            </a:r>
            <a:endParaRPr lang="en-US" sz="32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13C47C-6EE4-45B4-9487-6C06BF9A8ACE}"/>
              </a:ext>
            </a:extLst>
          </p:cNvPr>
          <p:cNvSpPr/>
          <p:nvPr/>
        </p:nvSpPr>
        <p:spPr>
          <a:xfrm>
            <a:off x="9376012" y="5779726"/>
            <a:ext cx="2109643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b="1" dirty="0"/>
          </a:p>
          <a:p>
            <a:pPr algn="ctr"/>
            <a:r>
              <a:rPr lang="en-US" altLang="ko-KR" sz="3200" b="1" dirty="0"/>
              <a:t>NC</a:t>
            </a:r>
          </a:p>
          <a:p>
            <a:pPr algn="ctr"/>
            <a:r>
              <a:rPr lang="ko-KR" altLang="en-US" sz="3200" b="1" dirty="0"/>
              <a:t>다이노스</a:t>
            </a:r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7F763A-40BA-4D4E-AC12-460B1C23B848}"/>
              </a:ext>
            </a:extLst>
          </p:cNvPr>
          <p:cNvSpPr/>
          <p:nvPr/>
        </p:nvSpPr>
        <p:spPr>
          <a:xfrm>
            <a:off x="871282" y="2189876"/>
            <a:ext cx="163531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두산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베어스</a:t>
            </a:r>
            <a:endParaRPr lang="en-US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A208BF-A61C-49E4-8707-E1A6A430EEED}"/>
              </a:ext>
            </a:extLst>
          </p:cNvPr>
          <p:cNvSpPr/>
          <p:nvPr/>
        </p:nvSpPr>
        <p:spPr>
          <a:xfrm>
            <a:off x="2831885" y="2416503"/>
            <a:ext cx="219729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SK</a:t>
            </a:r>
          </a:p>
          <a:p>
            <a:pPr algn="ctr"/>
            <a:r>
              <a:rPr lang="ko-KR" altLang="en-US" sz="3200" b="1" dirty="0"/>
              <a:t>와이번스</a:t>
            </a:r>
            <a:endParaRPr lang="en-US" sz="3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416AE9-62E6-4BC5-B794-A54E7F6DC803}"/>
              </a:ext>
            </a:extLst>
          </p:cNvPr>
          <p:cNvSpPr/>
          <p:nvPr/>
        </p:nvSpPr>
        <p:spPr>
          <a:xfrm>
            <a:off x="5354468" y="2871770"/>
            <a:ext cx="1635311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한화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이글스</a:t>
            </a:r>
            <a:endParaRPr lang="en-US" sz="32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3BFB07-95E9-46D3-B62C-89EFC05E1801}"/>
              </a:ext>
            </a:extLst>
          </p:cNvPr>
          <p:cNvSpPr/>
          <p:nvPr/>
        </p:nvSpPr>
        <p:spPr>
          <a:xfrm>
            <a:off x="7326931" y="3216556"/>
            <a:ext cx="2042634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/>
              <a:t>키움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히어로즈</a:t>
            </a:r>
            <a:endParaRPr lang="en-US" sz="32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E17E9C-1154-43B0-BCC9-A6C6C2ACDF0D}"/>
              </a:ext>
            </a:extLst>
          </p:cNvPr>
          <p:cNvSpPr/>
          <p:nvPr/>
        </p:nvSpPr>
        <p:spPr>
          <a:xfrm>
            <a:off x="9376012" y="3480239"/>
            <a:ext cx="2109643" cy="60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/>
              <a:t>기아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타이거즈</a:t>
            </a:r>
            <a:endParaRPr lang="en-US" sz="32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3579D6-6012-4F9F-A601-1FFAADCA9D42}"/>
              </a:ext>
            </a:extLst>
          </p:cNvPr>
          <p:cNvSpPr/>
          <p:nvPr/>
        </p:nvSpPr>
        <p:spPr>
          <a:xfrm>
            <a:off x="9285435" y="0"/>
            <a:ext cx="29065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https://www.youtube.com/watch?v=U8IoWhpMAl4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42496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4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CC0B06-C472-4BFA-9790-93649F8781CF}"/>
              </a:ext>
            </a:extLst>
          </p:cNvPr>
          <p:cNvSpPr txBox="1"/>
          <p:nvPr/>
        </p:nvSpPr>
        <p:spPr>
          <a:xfrm>
            <a:off x="0" y="0"/>
            <a:ext cx="519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KBO 2020 </a:t>
            </a:r>
            <a:r>
              <a:rPr lang="ko-KR" altLang="en-US" dirty="0"/>
              <a:t>예고 </a:t>
            </a:r>
            <a:r>
              <a:rPr lang="en-US" altLang="ko-KR" dirty="0"/>
              <a:t>(feat.  MLB player Mookie Betts)</a:t>
            </a:r>
            <a:endParaRPr lang="en-US" dirty="0"/>
          </a:p>
        </p:txBody>
      </p:sp>
      <p:pic>
        <p:nvPicPr>
          <p:cNvPr id="5" name="Online Media 4" title="WELCOME BACK, KBO!￣ﾅﾣMookie Betts X KBO">
            <a:hlinkClick r:id="" action="ppaction://media"/>
            <a:extLst>
              <a:ext uri="{FF2B5EF4-FFF2-40B4-BE49-F238E27FC236}">
                <a16:creationId xmlns:a16="http://schemas.microsoft.com/office/drawing/2014/main" id="{33C8D8D5-06E3-4491-BF20-5D9D62DA661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7E60E2C-7B0A-40FA-83A9-D87647E54D3E}"/>
              </a:ext>
            </a:extLst>
          </p:cNvPr>
          <p:cNvSpPr/>
          <p:nvPr/>
        </p:nvSpPr>
        <p:spPr>
          <a:xfrm>
            <a:off x="3527460" y="5396691"/>
            <a:ext cx="479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https://www.youtube.com/watch?v=-qrbpuvPcrk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462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수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학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이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6816847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어</a:t>
            </a:r>
            <a:endParaRPr lang="en-US" sz="8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F49BB-D908-4BE3-B5FD-FEA08BCE201A}"/>
              </a:ext>
            </a:extLst>
          </p:cNvPr>
          <p:cNvSpPr/>
          <p:nvPr/>
        </p:nvSpPr>
        <p:spPr>
          <a:xfrm>
            <a:off x="7988677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려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845EB1-491C-49CA-9453-5728C702BA75}"/>
              </a:ext>
            </a:extLst>
          </p:cNvPr>
          <p:cNvSpPr/>
          <p:nvPr/>
        </p:nvSpPr>
        <p:spPr>
          <a:xfrm>
            <a:off x="9178782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워</a:t>
            </a:r>
            <a:endParaRPr lang="en-US" sz="8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387162" y="3964438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6146" name="Picture 2" descr="Frustrated student clipart">
            <a:extLst>
              <a:ext uri="{FF2B5EF4-FFF2-40B4-BE49-F238E27FC236}">
                <a16:creationId xmlns:a16="http://schemas.microsoft.com/office/drawing/2014/main" id="{06EFEDAF-EFDF-4AE6-B3EE-01F646B3F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952" y="1317760"/>
            <a:ext cx="1741488" cy="179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칠판, 분필, 만화 캐릭터, 자세히 알아보기, 수학, Msc 프로, 사람들, 가르쳐, 교사, 여자">
            <a:extLst>
              <a:ext uri="{FF2B5EF4-FFF2-40B4-BE49-F238E27FC236}">
                <a16:creationId xmlns:a16="http://schemas.microsoft.com/office/drawing/2014/main" id="{60EC81CE-AC6A-48DC-BC0C-264B4409A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678" y="1279036"/>
            <a:ext cx="2712563" cy="194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D9BE3C-A768-4873-BD52-5D0D532B7F74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https://pixabay.com/images/id-2026160/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B98865-26A5-4F47-B3DE-E956DDD9690F}"/>
              </a:ext>
            </a:extLst>
          </p:cNvPr>
          <p:cNvSpPr txBox="1"/>
          <p:nvPr/>
        </p:nvSpPr>
        <p:spPr>
          <a:xfrm>
            <a:off x="3375497" y="5335314"/>
            <a:ext cx="1404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매스가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55458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7" grpId="0" animBg="1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4182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FFFF00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4">
                        <a:lumMod val="40000"/>
                        <a:lumOff val="60000"/>
                      </a:schemeClr>
                    </a:solidFill>
                  </a:ln>
                  <a:solidFill>
                    <a:schemeClr val="bg1"/>
                  </a:solidFill>
                </a:rPr>
                <a:t>어</a:t>
              </a:r>
              <a:endParaRPr lang="en-US" sz="13800" b="1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FFFF00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4">
                        <a:lumMod val="40000"/>
                        <a:lumOff val="60000"/>
                      </a:schemeClr>
                    </a:solidFill>
                  </a:ln>
                  <a:solidFill>
                    <a:schemeClr val="bg1"/>
                  </a:solidFill>
                </a:rPr>
                <a:t>어</a:t>
              </a:r>
              <a:endParaRPr lang="en-US" sz="13800" b="1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FFFF00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4">
                        <a:lumMod val="40000"/>
                        <a:lumOff val="60000"/>
                      </a:schemeClr>
                    </a:solidFill>
                  </a:ln>
                  <a:solidFill>
                    <a:schemeClr val="bg1"/>
                  </a:solidFill>
                </a:rPr>
                <a:t>어</a:t>
              </a:r>
              <a:endParaRPr lang="en-US" sz="13800" b="1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32A1BE6-ED36-4F21-BB32-38F420187E9A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FFFF00"/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4">
                        <a:lumMod val="40000"/>
                        <a:lumOff val="60000"/>
                      </a:schemeClr>
                    </a:solidFill>
                  </a:ln>
                  <a:solidFill>
                    <a:schemeClr val="bg1"/>
                  </a:solidFill>
                </a:rPr>
                <a:t>어</a:t>
              </a:r>
              <a:endParaRPr lang="en-US" sz="13800" b="1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0371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B7B4B-24EE-4C15-8D15-FCC520CD6189}"/>
              </a:ext>
            </a:extLst>
          </p:cNvPr>
          <p:cNvGrpSpPr/>
          <p:nvPr/>
        </p:nvGrpSpPr>
        <p:grpSpPr>
          <a:xfrm>
            <a:off x="31260" y="2407267"/>
            <a:ext cx="12107779" cy="1117822"/>
            <a:chOff x="31260" y="2407267"/>
            <a:chExt cx="12107779" cy="1117822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FC507E5-E84B-4612-B358-639BEADB1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60" y="2407267"/>
              <a:ext cx="12107779" cy="1117822"/>
            </a:xfrm>
            <a:prstGeom prst="rect">
              <a:avLst/>
            </a:prstGeom>
            <a:ln w="57150">
              <a:solidFill>
                <a:srgbClr val="7030A0"/>
              </a:solidFill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C969B7B-7346-4F89-9FE3-CBF054794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1737" y="2459235"/>
              <a:ext cx="824467" cy="400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FF5B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엄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FFFF5B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9C622AD2-885E-4BF3-B86F-DDD39D0F3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228" y="523875"/>
            <a:ext cx="2274780" cy="267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8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7000">
              <a:srgbClr val="FFFF7D"/>
            </a:gs>
            <a:gs pos="100000">
              <a:srgbClr val="F8F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8A3880-8617-4157-AEFE-61DCD32C8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948" y="-4468"/>
            <a:ext cx="5424104" cy="618741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F8214F-D84A-4639-B26E-6869DD7E92DE}"/>
              </a:ext>
            </a:extLst>
          </p:cNvPr>
          <p:cNvSpPr/>
          <p:nvPr/>
        </p:nvSpPr>
        <p:spPr>
          <a:xfrm>
            <a:off x="3593039" y="2459214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BB180C-B165-4491-AD4B-2C8EDC0BE026}"/>
              </a:ext>
            </a:extLst>
          </p:cNvPr>
          <p:cNvSpPr/>
          <p:nvPr/>
        </p:nvSpPr>
        <p:spPr>
          <a:xfrm>
            <a:off x="4412819" y="2542677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ㅓ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D5CB77-21A1-4952-98C0-0B77BAD11617}"/>
              </a:ext>
            </a:extLst>
          </p:cNvPr>
          <p:cNvSpPr/>
          <p:nvPr/>
        </p:nvSpPr>
        <p:spPr>
          <a:xfrm>
            <a:off x="4292012" y="3817691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엄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..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62DFC-6624-420D-AE23-053AD289FE32}"/>
              </a:ext>
            </a:extLst>
          </p:cNvPr>
          <p:cNvSpPr/>
          <p:nvPr/>
        </p:nvSpPr>
        <p:spPr>
          <a:xfrm>
            <a:off x="5232599" y="2532654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ㅁ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F3C4A6-A081-4802-B45C-8FF5A7C639ED}"/>
              </a:ext>
            </a:extLst>
          </p:cNvPr>
          <p:cNvSpPr/>
          <p:nvPr/>
        </p:nvSpPr>
        <p:spPr>
          <a:xfrm>
            <a:off x="6200545" y="25321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ㅁ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7AAB39-DADA-4735-B633-D0616D8D7313}"/>
              </a:ext>
            </a:extLst>
          </p:cNvPr>
          <p:cNvSpPr/>
          <p:nvPr/>
        </p:nvSpPr>
        <p:spPr>
          <a:xfrm>
            <a:off x="7430215" y="25321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ㅏ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36DF90-E767-4EFA-913B-A9172A1E2050}"/>
              </a:ext>
            </a:extLst>
          </p:cNvPr>
          <p:cNvSpPr/>
          <p:nvPr/>
        </p:nvSpPr>
        <p:spPr>
          <a:xfrm>
            <a:off x="6854237" y="3817691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마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94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 animBg="1"/>
      <p:bldP spid="10" grpId="0"/>
      <p:bldP spid="11" grpId="0"/>
      <p:bldP spid="12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엄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마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8000" dirty="0"/>
              <a:t>,</a:t>
            </a:r>
            <a:endParaRPr lang="en-US" sz="8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6816847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사</a:t>
            </a:r>
            <a:endParaRPr lang="en-US" sz="8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F49BB-D908-4BE3-B5FD-FEA08BCE201A}"/>
              </a:ext>
            </a:extLst>
          </p:cNvPr>
          <p:cNvSpPr/>
          <p:nvPr/>
        </p:nvSpPr>
        <p:spPr>
          <a:xfrm>
            <a:off x="7988677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랑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845EB1-491C-49CA-9453-5728C702BA75}"/>
              </a:ext>
            </a:extLst>
          </p:cNvPr>
          <p:cNvSpPr/>
          <p:nvPr/>
        </p:nvSpPr>
        <p:spPr>
          <a:xfrm>
            <a:off x="9178782" y="3962400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해</a:t>
            </a:r>
            <a:endParaRPr lang="en-US" sz="8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387162" y="3964438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97C2EB-04D1-48AF-8056-853F04B4CB57}"/>
              </a:ext>
            </a:extLst>
          </p:cNvPr>
          <p:cNvSpPr/>
          <p:nvPr/>
        </p:nvSpPr>
        <p:spPr>
          <a:xfrm>
            <a:off x="9907227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https://pixabay.com/images/id-5087291/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631C2C-C95F-480A-832D-67376FA54FA7}"/>
              </a:ext>
            </a:extLst>
          </p:cNvPr>
          <p:cNvGrpSpPr/>
          <p:nvPr/>
        </p:nvGrpSpPr>
        <p:grpSpPr>
          <a:xfrm>
            <a:off x="3068159" y="558741"/>
            <a:ext cx="6092691" cy="2893646"/>
            <a:chOff x="3068159" y="558741"/>
            <a:chExt cx="6092691" cy="2893646"/>
          </a:xfrm>
        </p:grpSpPr>
        <p:pic>
          <p:nvPicPr>
            <p:cNvPr id="7170" name="Picture 2" descr="어머니의 날, 폴라로이드, 당신을 사랑해요, 사랑, 애정, 어머니, 인사말 카드, 게시판">
              <a:extLst>
                <a:ext uri="{FF2B5EF4-FFF2-40B4-BE49-F238E27FC236}">
                  <a16:creationId xmlns:a16="http://schemas.microsoft.com/office/drawing/2014/main" id="{07368320-3283-4E94-BAAC-72DBC6CA8C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8159" y="558741"/>
              <a:ext cx="6092691" cy="2893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4899A0-A44D-423D-8FCD-60B65B05B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64706" y1="18605" x2="64706" y2="18605"/>
                          <a14:foregroundMark x1="47059" y1="18605" x2="47059" y2="18605"/>
                          <a14:foregroundMark x1="39216" y1="83721" x2="39216" y2="83721"/>
                          <a14:foregroundMark x1="52941" y1="9302" x2="52941" y2="9302"/>
                          <a14:foregroundMark x1="37255" y1="11628" x2="37255" y2="1162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09025" y="2407407"/>
              <a:ext cx="610958" cy="4779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1833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ㅕ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487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6EE565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81FF81"/>
                    </a:solidFill>
                  </a:ln>
                  <a:solidFill>
                    <a:schemeClr val="bg1"/>
                  </a:solidFill>
                </a:rPr>
                <a:t>여</a:t>
              </a:r>
              <a:endParaRPr lang="en-US" sz="13800" b="1" dirty="0">
                <a:ln>
                  <a:solidFill>
                    <a:srgbClr val="81FF8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6EE565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81FF81"/>
                    </a:solidFill>
                  </a:ln>
                  <a:solidFill>
                    <a:schemeClr val="bg1"/>
                  </a:solidFill>
                </a:rPr>
                <a:t>여</a:t>
              </a:r>
              <a:endParaRPr lang="en-US" sz="13800" b="1" dirty="0">
                <a:ln>
                  <a:solidFill>
                    <a:srgbClr val="81FF8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6EE565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81FF81"/>
                    </a:solidFill>
                  </a:ln>
                  <a:solidFill>
                    <a:schemeClr val="bg1"/>
                  </a:solidFill>
                </a:rPr>
                <a:t>여</a:t>
              </a:r>
              <a:endParaRPr lang="en-US" sz="13800" b="1" dirty="0">
                <a:ln>
                  <a:solidFill>
                    <a:srgbClr val="81FF8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1546218-EEC9-43A4-82CF-C158CA938266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6EE565"/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81FF81"/>
                    </a:solidFill>
                  </a:ln>
                  <a:solidFill>
                    <a:schemeClr val="bg1"/>
                  </a:solidFill>
                </a:rPr>
                <a:t>여</a:t>
              </a:r>
              <a:endParaRPr lang="en-US" sz="13800" b="1" dirty="0">
                <a:ln>
                  <a:solidFill>
                    <a:srgbClr val="81FF81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680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B7FF93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여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B7FF93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우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52D6881-FEDC-4206-9979-A62B50991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89" y="587422"/>
            <a:ext cx="3638222" cy="246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26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5000">
              <a:srgbClr val="D0FFB9"/>
            </a:gs>
            <a:gs pos="100000">
              <a:srgbClr val="99FF3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907DDA-AA71-468D-8E90-1E586F8E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460" y="0"/>
            <a:ext cx="5721079" cy="6179236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..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F204B0-BC01-48A4-BD63-036D72F3C1DF}"/>
              </a:ext>
            </a:extLst>
          </p:cNvPr>
          <p:cNvSpPr/>
          <p:nvPr/>
        </p:nvSpPr>
        <p:spPr>
          <a:xfrm>
            <a:off x="3836557" y="252793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1A1802-2B0C-4215-8D3D-83D03B159B74}"/>
              </a:ext>
            </a:extLst>
          </p:cNvPr>
          <p:cNvSpPr/>
          <p:nvPr/>
        </p:nvSpPr>
        <p:spPr>
          <a:xfrm>
            <a:off x="5079341" y="252793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ㅕ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A6DAC5-0508-48A9-9752-D7695ACF9E2B}"/>
              </a:ext>
            </a:extLst>
          </p:cNvPr>
          <p:cNvSpPr/>
          <p:nvPr/>
        </p:nvSpPr>
        <p:spPr>
          <a:xfrm>
            <a:off x="4401194" y="3907671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여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25D395-EC40-410A-B438-15172AB64ED6}"/>
              </a:ext>
            </a:extLst>
          </p:cNvPr>
          <p:cNvSpPr/>
          <p:nvPr/>
        </p:nvSpPr>
        <p:spPr>
          <a:xfrm>
            <a:off x="6274789" y="252951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24AED4-AA8A-468A-9D0C-F669860308BF}"/>
              </a:ext>
            </a:extLst>
          </p:cNvPr>
          <p:cNvSpPr/>
          <p:nvPr/>
        </p:nvSpPr>
        <p:spPr>
          <a:xfrm>
            <a:off x="7470237" y="2527939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ㅜ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083EBE-6C84-4345-8D3D-DBF1741F17B4}"/>
              </a:ext>
            </a:extLst>
          </p:cNvPr>
          <p:cNvSpPr/>
          <p:nvPr/>
        </p:nvSpPr>
        <p:spPr>
          <a:xfrm>
            <a:off x="6959754" y="3907671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우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84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5" grpId="0"/>
      <p:bldP spid="16" grpId="0"/>
      <p:bldP spid="17" grpId="0"/>
      <p:bldP spid="22" grpId="0"/>
      <p:bldP spid="23" grpId="0"/>
      <p:bldP spid="2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여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우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322357" y="396871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가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8512462" y="3968712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20" name="Picture 2" descr="화살, 앞으로, 다음, 로그인, 방향, 기호, 아이콘, 디자인, 사업, 요소, 오른쪽, 성공, 수집">
            <a:extLst>
              <a:ext uri="{FF2B5EF4-FFF2-40B4-BE49-F238E27FC236}">
                <a16:creationId xmlns:a16="http://schemas.microsoft.com/office/drawing/2014/main" id="{0C5F9B52-185F-4620-AB56-A25C061FF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9" y="1601211"/>
            <a:ext cx="1751741" cy="167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BD3DFBFF-B1BB-4730-9D0F-23FA8B824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60" y="1556929"/>
            <a:ext cx="2537893" cy="17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54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0.49948 0.001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7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사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자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322357" y="396871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가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8512462" y="3968712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20" name="Picture 2" descr="화살, 앞으로, 다음, 로그인, 방향, 기호, 아이콘, 디자인, 사업, 요소, 오른쪽, 성공, 수집">
            <a:extLst>
              <a:ext uri="{FF2B5EF4-FFF2-40B4-BE49-F238E27FC236}">
                <a16:creationId xmlns:a16="http://schemas.microsoft.com/office/drawing/2014/main" id="{0C5F9B52-185F-4620-AB56-A25C061FF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9" y="1601211"/>
            <a:ext cx="1751741" cy="167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graphics&#10;&#10;Description automatically generated">
            <a:extLst>
              <a:ext uri="{FF2B5EF4-FFF2-40B4-BE49-F238E27FC236}">
                <a16:creationId xmlns:a16="http://schemas.microsoft.com/office/drawing/2014/main" id="{47107214-4E4A-458F-B08E-3FBC565BE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60" y="1574243"/>
            <a:ext cx="1790634" cy="167633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507018F-F895-40E5-8FC6-1F3DBFF32F4F}"/>
              </a:ext>
            </a:extLst>
          </p:cNvPr>
          <p:cNvGrpSpPr/>
          <p:nvPr/>
        </p:nvGrpSpPr>
        <p:grpSpPr>
          <a:xfrm>
            <a:off x="4780101" y="2693704"/>
            <a:ext cx="4714875" cy="2855275"/>
            <a:chOff x="6086475" y="-557363"/>
            <a:chExt cx="4714875" cy="28552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66E8F1-9892-4D05-B724-DFFCB4DC544F}"/>
                </a:ext>
              </a:extLst>
            </p:cNvPr>
            <p:cNvSpPr/>
            <p:nvPr/>
          </p:nvSpPr>
          <p:spPr>
            <a:xfrm>
              <a:off x="6086475" y="-557363"/>
              <a:ext cx="4714875" cy="22108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8000" dirty="0"/>
                <a:t>빨리</a:t>
              </a:r>
              <a:endParaRPr lang="en-US" sz="8000" dirty="0"/>
            </a:p>
          </p:txBody>
        </p:sp>
        <p:pic>
          <p:nvPicPr>
            <p:cNvPr id="9" name="Graphic 8" descr="Checkmark">
              <a:extLst>
                <a:ext uri="{FF2B5EF4-FFF2-40B4-BE49-F238E27FC236}">
                  <a16:creationId xmlns:a16="http://schemas.microsoft.com/office/drawing/2014/main" id="{0263963D-DB11-4504-8D80-0E71528D1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099" y="211936"/>
              <a:ext cx="2847976" cy="2085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246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0.54896 -0.0037 " pathEditMode="relative" rAng="0" ptsTypes="AA">
                                      <p:cBhvr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48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04167E-6 4.44444E-6 L 0.1694 0.0034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16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45833E-6 4.44444E-6 L 0.18724 0.0027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62" y="13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91667E-6 2.22222E-6 L -0.07539 -0.0002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76" y="-2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8.33333E-7 2.22222E-6 L -0.06563 0.0006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2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58333E-6 -1.11111E-6 L -0.06745 -0.0013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2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69046" y="3465341"/>
            <a:ext cx="977075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syeo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so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180580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수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ㅅ</a:t>
            </a:r>
            <a:r>
              <a:rPr lang="en-US" altLang="ko-KR" sz="2800" b="1" dirty="0"/>
              <a:t>(s)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sa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9C3DBC-A6BA-4AF6-AE0A-A574D4DD353D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0C97767-54F6-4EE3-934A-5F96BF2F8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8235" y="870499"/>
              <a:ext cx="898577" cy="4360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009999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00FFFA"/>
                    </a:solidFill>
                  </a:ln>
                  <a:solidFill>
                    <a:schemeClr val="bg1"/>
                  </a:solidFill>
                </a:rPr>
                <a:t>오</a:t>
              </a:r>
              <a:endParaRPr lang="en-US" sz="13800" b="1" dirty="0">
                <a:ln>
                  <a:solidFill>
                    <a:srgbClr val="00FFFA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009999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00FFFA"/>
                    </a:solidFill>
                  </a:ln>
                  <a:solidFill>
                    <a:schemeClr val="bg1"/>
                  </a:solidFill>
                </a:rPr>
                <a:t>오</a:t>
              </a:r>
              <a:endParaRPr lang="en-US" sz="13800" b="1" dirty="0">
                <a:ln>
                  <a:solidFill>
                    <a:srgbClr val="00FFFA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009999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00FFFA"/>
                    </a:solidFill>
                  </a:ln>
                  <a:solidFill>
                    <a:schemeClr val="bg1"/>
                  </a:solidFill>
                </a:rPr>
                <a:t>오</a:t>
              </a:r>
              <a:endParaRPr lang="en-US" sz="13800" b="1" dirty="0">
                <a:ln>
                  <a:solidFill>
                    <a:srgbClr val="00FFFA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7A06CDF-ED63-43CA-8E2A-C35DABD8354C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009999"/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00FFFA"/>
                    </a:solidFill>
                  </a:ln>
                  <a:solidFill>
                    <a:schemeClr val="bg1"/>
                  </a:solidFill>
                </a:rPr>
                <a:t>오</a:t>
              </a:r>
              <a:endParaRPr lang="en-US" sz="13800" b="1" dirty="0">
                <a:ln>
                  <a:solidFill>
                    <a:srgbClr val="00FFFA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8804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00E2DD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오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00E2DD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BE46133C-97CF-4199-B427-A6B99740B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928" y="768285"/>
            <a:ext cx="2784143" cy="214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74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rgbClr val="CBF9F8"/>
            </a:gs>
            <a:gs pos="100000">
              <a:srgbClr val="00E2D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B319E0-80E6-4AF0-A9F9-4158C77A9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425" y="0"/>
            <a:ext cx="5625150" cy="6174528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24AEEC-74DA-4B6D-ADE0-60BCFB87AD82}"/>
              </a:ext>
            </a:extLst>
          </p:cNvPr>
          <p:cNvSpPr/>
          <p:nvPr/>
        </p:nvSpPr>
        <p:spPr>
          <a:xfrm>
            <a:off x="3850205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05C4CF-F48F-4DCE-A8B0-212C192CE90B}"/>
              </a:ext>
            </a:extLst>
          </p:cNvPr>
          <p:cNvSpPr/>
          <p:nvPr/>
        </p:nvSpPr>
        <p:spPr>
          <a:xfrm>
            <a:off x="5092989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ㅗ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E9302C-EC0B-4453-A708-5334E7F0E210}"/>
              </a:ext>
            </a:extLst>
          </p:cNvPr>
          <p:cNvSpPr/>
          <p:nvPr/>
        </p:nvSpPr>
        <p:spPr>
          <a:xfrm>
            <a:off x="6335773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ㄹ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71EEB5-1290-4B4A-ABF8-1385449BA360}"/>
              </a:ext>
            </a:extLst>
          </p:cNvPr>
          <p:cNvSpPr/>
          <p:nvPr/>
        </p:nvSpPr>
        <p:spPr>
          <a:xfrm>
            <a:off x="7536262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ㅣ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5E0B4FE-6592-451B-B0A2-1C9304A2F98F}"/>
              </a:ext>
            </a:extLst>
          </p:cNvPr>
          <p:cNvSpPr/>
          <p:nvPr/>
        </p:nvSpPr>
        <p:spPr>
          <a:xfrm>
            <a:off x="6949409" y="37948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리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D06ECAF-1C9E-4462-9424-34904619179E}"/>
              </a:ext>
            </a:extLst>
          </p:cNvPr>
          <p:cNvSpPr/>
          <p:nvPr/>
        </p:nvSpPr>
        <p:spPr>
          <a:xfrm>
            <a:off x="4296637" y="37948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오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630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8" grpId="0"/>
      <p:bldP spid="19" grpId="0"/>
      <p:bldP spid="20" grpId="0"/>
      <p:bldP spid="21" grpId="0"/>
      <p:bldP spid="25" grpId="0"/>
      <p:bldP spid="2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오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160311" y="396302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날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9540521" y="396392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13" name="Picture 1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482B53BB-8033-4B22-A1BD-B40FFCDC2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841" y="1601211"/>
            <a:ext cx="1937717" cy="149204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350416" y="395823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364869-7AD3-4F25-9991-57F99F06E832}"/>
              </a:ext>
            </a:extLst>
          </p:cNvPr>
          <p:cNvSpPr/>
          <p:nvPr/>
        </p:nvSpPr>
        <p:spPr>
          <a:xfrm>
            <a:off x="9836868" y="281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https://pixabay.com/images/id-4065898/</a:t>
            </a:r>
          </a:p>
        </p:txBody>
      </p:sp>
      <p:pic>
        <p:nvPicPr>
          <p:cNvPr id="9218" name="Picture 2" descr="공상, 어린이, 어린 시절, 푸른 하늘, 구름, 거리, 누락, 나는, 파란 구름, 블루 판타지">
            <a:extLst>
              <a:ext uri="{FF2B5EF4-FFF2-40B4-BE49-F238E27FC236}">
                <a16:creationId xmlns:a16="http://schemas.microsoft.com/office/drawing/2014/main" id="{435E25DC-823B-4BB3-AC90-CCD11BD2D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3" t="12914" r="603" b="20313"/>
          <a:stretch/>
        </p:blipFill>
        <p:spPr bwMode="auto">
          <a:xfrm>
            <a:off x="7445761" y="1487301"/>
            <a:ext cx="2393960" cy="159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984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나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비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160311" y="3963921"/>
            <a:ext cx="1190105" cy="1140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날</a:t>
            </a:r>
            <a:endParaRPr lang="en-US" sz="8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9540521" y="3964819"/>
            <a:ext cx="1395263" cy="1140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350416" y="3959130"/>
            <a:ext cx="1190105" cy="1140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364869-7AD3-4F25-9991-57F99F06E832}"/>
              </a:ext>
            </a:extLst>
          </p:cNvPr>
          <p:cNvSpPr/>
          <p:nvPr/>
        </p:nvSpPr>
        <p:spPr>
          <a:xfrm>
            <a:off x="9836868" y="281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https://pixabay.com/images/id-4065898/</a:t>
            </a:r>
          </a:p>
        </p:txBody>
      </p:sp>
      <p:pic>
        <p:nvPicPr>
          <p:cNvPr id="9218" name="Picture 2" descr="공상, 어린이, 어린 시절, 푸른 하늘, 구름, 거리, 누락, 나는, 파란 구름, 블루 판타지">
            <a:extLst>
              <a:ext uri="{FF2B5EF4-FFF2-40B4-BE49-F238E27FC236}">
                <a16:creationId xmlns:a16="http://schemas.microsoft.com/office/drawing/2014/main" id="{435E25DC-823B-4BB3-AC90-CCD11BD2D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3" t="12914" r="603" b="20313"/>
          <a:stretch/>
        </p:blipFill>
        <p:spPr bwMode="auto">
          <a:xfrm>
            <a:off x="7445761" y="1487301"/>
            <a:ext cx="2393960" cy="159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08B82AF5-0DD8-496B-9B31-3A3ACF127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1288671"/>
            <a:ext cx="2482013" cy="191452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D05301F-6E1D-413B-9EAD-F5248AE36CA9}"/>
              </a:ext>
            </a:extLst>
          </p:cNvPr>
          <p:cNvGrpSpPr/>
          <p:nvPr/>
        </p:nvGrpSpPr>
        <p:grpSpPr>
          <a:xfrm>
            <a:off x="4353689" y="2531492"/>
            <a:ext cx="4714875" cy="2855275"/>
            <a:chOff x="6086475" y="-557363"/>
            <a:chExt cx="4714875" cy="285527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1F51BF-434F-463C-81C4-2DCFFF1A8967}"/>
                </a:ext>
              </a:extLst>
            </p:cNvPr>
            <p:cNvSpPr/>
            <p:nvPr/>
          </p:nvSpPr>
          <p:spPr>
            <a:xfrm>
              <a:off x="6086475" y="-557363"/>
              <a:ext cx="4714875" cy="22108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8000" dirty="0"/>
                <a:t>높이</a:t>
              </a:r>
              <a:endParaRPr lang="en-US" sz="8000" dirty="0"/>
            </a:p>
          </p:txBody>
        </p:sp>
        <p:pic>
          <p:nvPicPr>
            <p:cNvPr id="24" name="Graphic 23" descr="Checkmark">
              <a:extLst>
                <a:ext uri="{FF2B5EF4-FFF2-40B4-BE49-F238E27FC236}">
                  <a16:creationId xmlns:a16="http://schemas.microsoft.com/office/drawing/2014/main" id="{58DAAAC1-F778-4DB5-900A-51D51E62B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77099" y="211936"/>
              <a:ext cx="2847976" cy="2085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698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0.37005 -0.1942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3" y="-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-0.07643 -0.0011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06563 -0.0020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-11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-0.06823 -0.0013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09766 -0.000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33333E-6 L 0.10599 0.0009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9" y="4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09935 -2.59259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0" grpId="0" animBg="1"/>
      <p:bldP spid="10" grpId="1" animBg="1"/>
      <p:bldP spid="11" grpId="0" animBg="1"/>
      <p:bldP spid="11" grpId="1" animBg="1"/>
      <p:bldP spid="12" grpId="0"/>
      <p:bldP spid="12" grpId="1"/>
      <p:bldP spid="17" grpId="0"/>
      <p:bldP spid="17" grpId="1"/>
      <p:bldP spid="15" grpId="0"/>
      <p:bldP spid="15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00E2DD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오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00E2DD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이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ucumber with a green apple&#10;&#10;Description automatically generated">
            <a:extLst>
              <a:ext uri="{FF2B5EF4-FFF2-40B4-BE49-F238E27FC236}">
                <a16:creationId xmlns:a16="http://schemas.microsoft.com/office/drawing/2014/main" id="{9F304044-9905-4169-AFAF-22973D968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810" y="585336"/>
            <a:ext cx="3392380" cy="23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64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C5C0"/>
            </a:gs>
            <a:gs pos="65000">
              <a:srgbClr val="80E2E0"/>
            </a:gs>
            <a:gs pos="5000">
              <a:schemeClr val="bg1"/>
            </a:gs>
            <a:gs pos="100000">
              <a:srgbClr val="53A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5B40C2-4A96-4FD2-AD14-F43AB7792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211" y="12549"/>
            <a:ext cx="5855578" cy="6170394"/>
          </a:xfrm>
          <a:prstGeom prst="rect">
            <a:avLst/>
          </a:prstGeom>
          <a:ln w="12700">
            <a:solidFill>
              <a:srgbClr val="0066CC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49A7C8-578F-4AD6-865E-24ECB9591E2E}"/>
              </a:ext>
            </a:extLst>
          </p:cNvPr>
          <p:cNvSpPr/>
          <p:nvPr/>
        </p:nvSpPr>
        <p:spPr>
          <a:xfrm>
            <a:off x="3850205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529EE2-1AC4-4E1A-A942-1F83F24848CF}"/>
              </a:ext>
            </a:extLst>
          </p:cNvPr>
          <p:cNvSpPr/>
          <p:nvPr/>
        </p:nvSpPr>
        <p:spPr>
          <a:xfrm>
            <a:off x="5092989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ㅗ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3057B5-5F13-40B5-97A5-E5041845B266}"/>
              </a:ext>
            </a:extLst>
          </p:cNvPr>
          <p:cNvSpPr/>
          <p:nvPr/>
        </p:nvSpPr>
        <p:spPr>
          <a:xfrm>
            <a:off x="4296637" y="37948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오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E8045A-A46F-436D-969A-F3AB06933FDA}"/>
              </a:ext>
            </a:extLst>
          </p:cNvPr>
          <p:cNvSpPr/>
          <p:nvPr/>
        </p:nvSpPr>
        <p:spPr>
          <a:xfrm>
            <a:off x="6393857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ㅇ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9DD5BEE-4399-4C22-BD75-50D797299474}"/>
              </a:ext>
            </a:extLst>
          </p:cNvPr>
          <p:cNvSpPr/>
          <p:nvPr/>
        </p:nvSpPr>
        <p:spPr>
          <a:xfrm>
            <a:off x="7708823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ㅣ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01FAC3-8A93-4352-B73D-384FCCFCD1DA}"/>
              </a:ext>
            </a:extLst>
          </p:cNvPr>
          <p:cNvSpPr/>
          <p:nvPr/>
        </p:nvSpPr>
        <p:spPr>
          <a:xfrm>
            <a:off x="6969480" y="379485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이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14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8" grpId="0"/>
      <p:bldP spid="19" grpId="0"/>
      <p:bldP spid="20" grpId="0"/>
      <p:bldP spid="21" grpId="0"/>
      <p:bldP spid="25" grpId="0"/>
      <p:bldP spid="2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399891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오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589996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이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780101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6895945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맛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466260" y="396999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pic>
        <p:nvPicPr>
          <p:cNvPr id="13" name="Picture 12" descr="A cucumber with a green apple&#10;&#10;Description automatically generated">
            <a:extLst>
              <a:ext uri="{FF2B5EF4-FFF2-40B4-BE49-F238E27FC236}">
                <a16:creationId xmlns:a16="http://schemas.microsoft.com/office/drawing/2014/main" id="{FBB0CFEC-7138-4C8D-A92B-57FDF788E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75" y="1644343"/>
            <a:ext cx="2297064" cy="1558175"/>
          </a:xfrm>
          <a:prstGeom prst="rect">
            <a:avLst/>
          </a:prstGeom>
        </p:spPr>
      </p:pic>
      <p:pic>
        <p:nvPicPr>
          <p:cNvPr id="13314" name="Picture 2" descr="Clipart Mmmmm Delicious 3 - Delicious Clipart Png , Transparent ">
            <a:extLst>
              <a:ext uri="{FF2B5EF4-FFF2-40B4-BE49-F238E27FC236}">
                <a16:creationId xmlns:a16="http://schemas.microsoft.com/office/drawing/2014/main" id="{7753C2A0-7296-48B0-BE66-B1CCAA9DE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050" y="1379822"/>
            <a:ext cx="1982352" cy="189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219C99-C1A7-43E3-AC2F-E4AF5647D1B4}"/>
              </a:ext>
            </a:extLst>
          </p:cNvPr>
          <p:cNvSpPr/>
          <p:nvPr/>
        </p:nvSpPr>
        <p:spPr>
          <a:xfrm>
            <a:off x="8086050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있</a:t>
            </a:r>
            <a:endParaRPr lang="en-US" sz="8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74F7EA-F007-4B0A-812F-82F02C33A665}"/>
              </a:ext>
            </a:extLst>
          </p:cNvPr>
          <p:cNvSpPr/>
          <p:nvPr/>
        </p:nvSpPr>
        <p:spPr>
          <a:xfrm>
            <a:off x="9276155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어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908688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  <p:bldP spid="1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4290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ㅛ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3399FF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33CCFF"/>
                    </a:solidFill>
                  </a:ln>
                  <a:solidFill>
                    <a:schemeClr val="bg1"/>
                  </a:solidFill>
                </a:rPr>
                <a:t>요</a:t>
              </a:r>
              <a:endParaRPr lang="en-US" sz="13800" b="1" dirty="0">
                <a:ln>
                  <a:solidFill>
                    <a:srgbClr val="33CCFF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3399FF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33CCFF"/>
                    </a:solidFill>
                  </a:ln>
                  <a:solidFill>
                    <a:schemeClr val="bg1"/>
                  </a:solidFill>
                </a:rPr>
                <a:t>요</a:t>
              </a:r>
              <a:endParaRPr lang="en-US" sz="13800" b="1" dirty="0">
                <a:ln>
                  <a:solidFill>
                    <a:srgbClr val="33CCFF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3399FF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33CCFF"/>
                    </a:solidFill>
                  </a:ln>
                  <a:solidFill>
                    <a:schemeClr val="bg1"/>
                  </a:solidFill>
                </a:rPr>
                <a:t>요</a:t>
              </a:r>
              <a:endParaRPr lang="en-US" sz="13800" b="1" dirty="0">
                <a:ln>
                  <a:solidFill>
                    <a:srgbClr val="33CCFF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461A8402-3698-441B-81EF-5FC1BD42B40F}"/>
              </a:ext>
            </a:extLst>
          </p:cNvPr>
          <p:cNvSpPr/>
          <p:nvPr/>
        </p:nvSpPr>
        <p:spPr>
          <a:xfrm>
            <a:off x="317080" y="2013723"/>
            <a:ext cx="2737183" cy="2597540"/>
          </a:xfrm>
          <a:prstGeom prst="ellipse">
            <a:avLst/>
          </a:prstGeom>
          <a:gradFill flip="none" rotWithShape="1">
            <a:gsLst>
              <a:gs pos="11000">
                <a:srgbClr val="3399FF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0">
            <a:solidFill>
              <a:schemeClr val="bg1">
                <a:alpha val="3000"/>
              </a:schemeClr>
            </a:solidFill>
          </a:ln>
          <a:effectLst>
            <a:glow rad="63500">
              <a:schemeClr val="bg1">
                <a:alpha val="40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 extrusionH="127000" contourW="12700">
            <a:bevelB prst="angl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E1F7E8-E87A-4E60-AF61-6B5A7F7B0349}"/>
              </a:ext>
            </a:extLst>
          </p:cNvPr>
          <p:cNvSpPr txBox="1"/>
          <p:nvPr/>
        </p:nvSpPr>
        <p:spPr>
          <a:xfrm>
            <a:off x="747523" y="2371734"/>
            <a:ext cx="1589333" cy="2215991"/>
          </a:xfrm>
          <a:prstGeom prst="rect">
            <a:avLst/>
          </a:prstGeom>
          <a:noFill/>
          <a:ln>
            <a:noFill/>
          </a:ln>
          <a:effectLst>
            <a:glow rad="228600">
              <a:srgbClr val="D1F0FF">
                <a:alpha val="40000"/>
              </a:srgbClr>
            </a:glow>
            <a:softEdge rad="0"/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>
                  <a:solidFill>
                    <a:srgbClr val="33CCFF"/>
                  </a:solidFill>
                </a:ln>
                <a:solidFill>
                  <a:schemeClr val="bg1"/>
                </a:solidFill>
              </a:rPr>
              <a:t>요</a:t>
            </a:r>
            <a:endParaRPr lang="en-US" sz="13800" b="1" dirty="0">
              <a:ln>
                <a:solidFill>
                  <a:srgbClr val="33CCFF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490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992095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49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582846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ㅅ</a:t>
            </a:r>
            <a:r>
              <a:rPr lang="en-US" altLang="ko-KR" sz="2800" b="1" dirty="0"/>
              <a:t>(s)</a:t>
            </a:r>
            <a:endParaRPr lang="en-US" sz="28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4AB044-706F-4D56-8AD1-83B64D73345E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13E02D-B3A9-4ADB-989D-103866A9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29332EF-22E5-4B00-835A-46D0BC5D2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9748" y="955806"/>
              <a:ext cx="848230" cy="4116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1794933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85C2F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요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8111067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85C2F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42AC5ACF-1862-4DA3-901F-083A4A9850B7}"/>
              </a:ext>
            </a:extLst>
          </p:cNvPr>
          <p:cNvSpPr/>
          <p:nvPr/>
        </p:nvSpPr>
        <p:spPr>
          <a:xfrm>
            <a:off x="4953000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85C2F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767F1A-4058-495C-9AA1-1D85B3F86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506" y="316832"/>
            <a:ext cx="2286000" cy="299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68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5">
                <a:lumMod val="5000"/>
                <a:lumOff val="95000"/>
              </a:schemeClr>
            </a:gs>
            <a:gs pos="57000">
              <a:srgbClr val="9BCDFF"/>
            </a:gs>
            <a:gs pos="100000">
              <a:srgbClr val="53A9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8D9CCC-F0DA-4331-9E5F-4A54328D5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841" y="-8017"/>
            <a:ext cx="5388317" cy="6171434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53588E04-D3B4-4534-909C-9A50E2D715B3}"/>
              </a:ext>
            </a:extLst>
          </p:cNvPr>
          <p:cNvSpPr/>
          <p:nvPr/>
        </p:nvSpPr>
        <p:spPr>
          <a:xfrm>
            <a:off x="1577442" y="257637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379B78A4-8020-4654-8421-83234869A944}"/>
              </a:ext>
            </a:extLst>
          </p:cNvPr>
          <p:cNvSpPr/>
          <p:nvPr/>
        </p:nvSpPr>
        <p:spPr>
          <a:xfrm>
            <a:off x="1577442" y="394137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B5710472-5DA9-4FEA-8028-D00881704FEA}"/>
              </a:ext>
            </a:extLst>
          </p:cNvPr>
          <p:cNvSpPr/>
          <p:nvPr/>
        </p:nvSpPr>
        <p:spPr>
          <a:xfrm>
            <a:off x="626645" y="5165201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CCCFED-A1D9-4E09-9164-246DE48E4C03}"/>
              </a:ext>
            </a:extLst>
          </p:cNvPr>
          <p:cNvSpPr/>
          <p:nvPr/>
        </p:nvSpPr>
        <p:spPr>
          <a:xfrm>
            <a:off x="3508260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1E01D9-92CE-4276-A66E-B5D796F6DDB4}"/>
              </a:ext>
            </a:extLst>
          </p:cNvPr>
          <p:cNvSpPr/>
          <p:nvPr/>
        </p:nvSpPr>
        <p:spPr>
          <a:xfrm>
            <a:off x="4415706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ㅛ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0C72B65-9F1A-4582-A266-0D87ADE3C883}"/>
              </a:ext>
            </a:extLst>
          </p:cNvPr>
          <p:cNvSpPr/>
          <p:nvPr/>
        </p:nvSpPr>
        <p:spPr>
          <a:xfrm>
            <a:off x="4005816" y="3796768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요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F967C3C-5ACB-4A91-96FD-540D09261097}"/>
              </a:ext>
            </a:extLst>
          </p:cNvPr>
          <p:cNvSpPr/>
          <p:nvPr/>
        </p:nvSpPr>
        <p:spPr>
          <a:xfrm>
            <a:off x="5251425" y="2441618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ㄹ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5840913-AF10-4835-A00C-E249ED832C42}"/>
              </a:ext>
            </a:extLst>
          </p:cNvPr>
          <p:cNvSpPr/>
          <p:nvPr/>
        </p:nvSpPr>
        <p:spPr>
          <a:xfrm>
            <a:off x="6095999" y="2460323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ㅣ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5EAD163-1FC0-4405-B3DB-C028CEFB8A5A}"/>
              </a:ext>
            </a:extLst>
          </p:cNvPr>
          <p:cNvSpPr/>
          <p:nvPr/>
        </p:nvSpPr>
        <p:spPr>
          <a:xfrm>
            <a:off x="6940573" y="2441618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ㅅ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92C0144-3B69-4210-A8B8-26233EA3BF37}"/>
              </a:ext>
            </a:extLst>
          </p:cNvPr>
          <p:cNvSpPr/>
          <p:nvPr/>
        </p:nvSpPr>
        <p:spPr>
          <a:xfrm>
            <a:off x="7785147" y="2460323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ㅏ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29941D0-8B6A-48A1-B0D2-CFD6A0E09925}"/>
              </a:ext>
            </a:extLst>
          </p:cNvPr>
          <p:cNvSpPr/>
          <p:nvPr/>
        </p:nvSpPr>
        <p:spPr>
          <a:xfrm>
            <a:off x="5686109" y="3796768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리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B7FD7B6-A794-41D9-804F-22635A7891EF}"/>
              </a:ext>
            </a:extLst>
          </p:cNvPr>
          <p:cNvSpPr/>
          <p:nvPr/>
        </p:nvSpPr>
        <p:spPr>
          <a:xfrm>
            <a:off x="7366402" y="3792178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사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82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58009" y="394420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48114" y="394420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38219" y="395823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사</a:t>
            </a:r>
            <a:endParaRPr lang="en-US" sz="8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634829" y="396302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보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015039" y="396392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824934" y="395823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여</a:t>
            </a:r>
            <a:endParaRPr lang="en-US" sz="8000" dirty="0"/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C23C5F0-7319-4BBA-B77E-8E1786EF5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462" y="1072840"/>
            <a:ext cx="1680992" cy="220540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BDCB9A3-2344-4186-A718-5075228E1CA2}"/>
              </a:ext>
            </a:extLst>
          </p:cNvPr>
          <p:cNvSpPr/>
          <p:nvPr/>
        </p:nvSpPr>
        <p:spPr>
          <a:xfrm>
            <a:off x="5500947" y="395823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pic>
        <p:nvPicPr>
          <p:cNvPr id="22" name="Picture 2" descr="동상, 그림, 쌍안경, 시계, Ausschau, 보라, 조각, 얼굴, 예술, 헤드 Hdr">
            <a:extLst>
              <a:ext uri="{FF2B5EF4-FFF2-40B4-BE49-F238E27FC236}">
                <a16:creationId xmlns:a16="http://schemas.microsoft.com/office/drawing/2014/main" id="{37E36532-85E8-427B-AC0C-6C379B315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396" y="1498447"/>
            <a:ext cx="2199496" cy="15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848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2792426" y="3930174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바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3982531" y="394420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다</a:t>
            </a:r>
            <a:endParaRPr lang="en-US" sz="8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634829" y="396302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보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015039" y="396392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824934" y="395823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여</a:t>
            </a:r>
            <a:endParaRPr lang="en-US" sz="8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DCB9A3-2344-4186-A718-5075228E1CA2}"/>
              </a:ext>
            </a:extLst>
          </p:cNvPr>
          <p:cNvSpPr/>
          <p:nvPr/>
        </p:nvSpPr>
        <p:spPr>
          <a:xfrm>
            <a:off x="5045259" y="394420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pic>
        <p:nvPicPr>
          <p:cNvPr id="22" name="Picture 2" descr="동상, 그림, 쌍안경, 시계, Ausschau, 보라, 조각, 얼굴, 예술, 헤드 Hdr">
            <a:extLst>
              <a:ext uri="{FF2B5EF4-FFF2-40B4-BE49-F238E27FC236}">
                <a16:creationId xmlns:a16="http://schemas.microsoft.com/office/drawing/2014/main" id="{37E36532-85E8-427B-AC0C-6C379B315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396" y="1498447"/>
            <a:ext cx="2199496" cy="15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fish swimming in a body of water&#10;&#10;Description automatically generated">
            <a:extLst>
              <a:ext uri="{FF2B5EF4-FFF2-40B4-BE49-F238E27FC236}">
                <a16:creationId xmlns:a16="http://schemas.microsoft.com/office/drawing/2014/main" id="{94B78DB5-EE2C-477A-BA81-01AEB5687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001" y="1356524"/>
            <a:ext cx="2853567" cy="190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0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7" grpId="0" animBg="1"/>
      <p:bldP spid="15" grpId="0" animBg="1"/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9005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003399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우</a:t>
              </a:r>
              <a:endParaRPr lang="en-US" sz="13800" b="1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003399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우</a:t>
              </a:r>
              <a:endParaRPr lang="en-US" sz="13800" b="1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3399FF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adFill>
              <a:gsLst>
                <a:gs pos="11000">
                  <a:srgbClr val="003399"/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우</a:t>
              </a:r>
              <a:endParaRPr lang="en-US" sz="13800" b="1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A1D70FD-5E3C-4915-AA63-BD0DF2C052BC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003399"/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우</a:t>
              </a:r>
              <a:endParaRPr lang="en-US" sz="13800" b="1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07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3366CC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우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3366CC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유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glass, bottle&#10;&#10;Description automatically generated">
            <a:extLst>
              <a:ext uri="{FF2B5EF4-FFF2-40B4-BE49-F238E27FC236}">
                <a16:creationId xmlns:a16="http://schemas.microsoft.com/office/drawing/2014/main" id="{A3F83438-6AA8-46E6-A7D0-BBF5B5C51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31" y="630472"/>
            <a:ext cx="2856963" cy="23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79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57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626AF-AB0A-4326-99D9-4D33D7F35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659" y="-910"/>
            <a:ext cx="5726681" cy="6183853"/>
          </a:xfrm>
          <a:prstGeom prst="rect">
            <a:avLst/>
          </a:prstGeom>
          <a:solidFill>
            <a:srgbClr val="3366CC"/>
          </a:solidFill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ED4272-AAD2-4DD9-83DE-245E2351D77D}"/>
              </a:ext>
            </a:extLst>
          </p:cNvPr>
          <p:cNvSpPr/>
          <p:nvPr/>
        </p:nvSpPr>
        <p:spPr>
          <a:xfrm>
            <a:off x="3731007" y="2417501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AF8491-9F43-4C19-99A6-542194CBC1E8}"/>
              </a:ext>
            </a:extLst>
          </p:cNvPr>
          <p:cNvSpPr/>
          <p:nvPr/>
        </p:nvSpPr>
        <p:spPr>
          <a:xfrm>
            <a:off x="5044380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ㅜ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71B825-08C8-435B-B004-9EB6C9D2EDAD}"/>
              </a:ext>
            </a:extLst>
          </p:cNvPr>
          <p:cNvSpPr/>
          <p:nvPr/>
        </p:nvSpPr>
        <p:spPr>
          <a:xfrm>
            <a:off x="4490359" y="37944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우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754CA0-3285-499D-A09E-E77C1A9B3B64}"/>
              </a:ext>
            </a:extLst>
          </p:cNvPr>
          <p:cNvSpPr/>
          <p:nvPr/>
        </p:nvSpPr>
        <p:spPr>
          <a:xfrm>
            <a:off x="6345173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9AB905-D320-4CE8-B0F5-9F55E389D938}"/>
              </a:ext>
            </a:extLst>
          </p:cNvPr>
          <p:cNvSpPr/>
          <p:nvPr/>
        </p:nvSpPr>
        <p:spPr>
          <a:xfrm>
            <a:off x="7603222" y="242209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ㅠ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941A78-D4B9-41D6-B7FE-8291D766FA29}"/>
              </a:ext>
            </a:extLst>
          </p:cNvPr>
          <p:cNvSpPr/>
          <p:nvPr/>
        </p:nvSpPr>
        <p:spPr>
          <a:xfrm>
            <a:off x="7025012" y="37944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유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39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85634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우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75739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유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65844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781405" y="396871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가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161615" y="3969610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971510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워</a:t>
            </a:r>
            <a:endParaRPr lang="en-US" sz="8000" dirty="0"/>
          </a:p>
        </p:txBody>
      </p:sp>
      <p:pic>
        <p:nvPicPr>
          <p:cNvPr id="18" name="Picture 17" descr="A picture containing glass, bottle&#10;&#10;Description automatically generated">
            <a:extLst>
              <a:ext uri="{FF2B5EF4-FFF2-40B4-BE49-F238E27FC236}">
                <a16:creationId xmlns:a16="http://schemas.microsoft.com/office/drawing/2014/main" id="{BEAE94C8-D105-4881-9655-6169E6973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344" y="1219533"/>
            <a:ext cx="2322554" cy="192560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FA7EFC2-C880-4F05-B005-BDEE8D773255}"/>
              </a:ext>
            </a:extLst>
          </p:cNvPr>
          <p:cNvSpPr/>
          <p:nvPr/>
        </p:nvSpPr>
        <p:spPr>
          <a:xfrm>
            <a:off x="6591300" y="398274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차</a:t>
            </a:r>
            <a:endParaRPr lang="en-US" sz="8000" dirty="0"/>
          </a:p>
        </p:txBody>
      </p:sp>
      <p:pic>
        <p:nvPicPr>
          <p:cNvPr id="15362" name="Picture 2" descr="냉동, 이모티콘, 감정, 겨울, 얼음, 감기, 블루, 스티커, 서리, 웃는 얼굴, 얼음의">
            <a:extLst>
              <a:ext uri="{FF2B5EF4-FFF2-40B4-BE49-F238E27FC236}">
                <a16:creationId xmlns:a16="http://schemas.microsoft.com/office/drawing/2014/main" id="{096BD0C7-3D34-4ED1-A45E-EAE5B391A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90" y="1337576"/>
            <a:ext cx="2088915" cy="194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6B4A6EE-A750-451A-ABC1-9D16E9F56F6D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https://pixabay.com/images/id-4653398/</a:t>
            </a:r>
          </a:p>
        </p:txBody>
      </p:sp>
    </p:spTree>
    <p:extLst>
      <p:ext uri="{BB962C8B-B14F-4D97-AF65-F5344CB8AC3E}">
        <p14:creationId xmlns:p14="http://schemas.microsoft.com/office/powerpoint/2010/main" val="1613106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  <p:bldP spid="1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85634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커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75739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피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65844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781405" y="396871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거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161615" y="3969610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971510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워</a:t>
            </a:r>
            <a:endParaRPr lang="en-US" sz="8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A7EFC2-C880-4F05-B005-BDEE8D773255}"/>
              </a:ext>
            </a:extLst>
          </p:cNvPr>
          <p:cNvSpPr/>
          <p:nvPr/>
        </p:nvSpPr>
        <p:spPr>
          <a:xfrm>
            <a:off x="6591300" y="398274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뜨</a:t>
            </a:r>
            <a:endParaRPr lang="en-US" sz="8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979768-9F42-42DE-90FD-2EE223E41065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https://pixabay.com/images/id-2154765/</a:t>
            </a:r>
          </a:p>
        </p:txBody>
      </p:sp>
      <p:pic>
        <p:nvPicPr>
          <p:cNvPr id="3074" name="Picture 2" descr="갑충, 커피, 컵, 크레마, 커피 거품, Milchschaum, 숟가락, 3D, 휴식, 배경">
            <a:extLst>
              <a:ext uri="{FF2B5EF4-FFF2-40B4-BE49-F238E27FC236}">
                <a16:creationId xmlns:a16="http://schemas.microsoft.com/office/drawing/2014/main" id="{DA6884D9-89FD-48DA-B78C-20A1CC631D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83"/>
          <a:stretch/>
        </p:blipFill>
        <p:spPr bwMode="auto">
          <a:xfrm>
            <a:off x="2782853" y="1116367"/>
            <a:ext cx="2226799" cy="210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갑충, 커피, 컵, 크레마, 커피 거품, Milchschaum, 숟가락, 3D, 휴식, 배경">
            <a:extLst>
              <a:ext uri="{FF2B5EF4-FFF2-40B4-BE49-F238E27FC236}">
                <a16:creationId xmlns:a16="http://schemas.microsoft.com/office/drawing/2014/main" id="{6EEC906D-B2FF-4FCD-AE65-4A6268561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83"/>
          <a:stretch/>
        </p:blipFill>
        <p:spPr bwMode="auto">
          <a:xfrm>
            <a:off x="7078127" y="1116367"/>
            <a:ext cx="2226799" cy="210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FD7441D-6D56-4A6B-83D0-CA8D335A5D14}"/>
              </a:ext>
            </a:extLst>
          </p:cNvPr>
          <p:cNvGrpSpPr/>
          <p:nvPr/>
        </p:nvGrpSpPr>
        <p:grpSpPr>
          <a:xfrm>
            <a:off x="7781405" y="557667"/>
            <a:ext cx="898130" cy="1036538"/>
            <a:chOff x="5693254" y="1666827"/>
            <a:chExt cx="898130" cy="1036538"/>
          </a:xfrm>
          <a:solidFill>
            <a:schemeClr val="bg1">
              <a:lumMod val="85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81AE43C-C9A1-484C-B850-676D0D5E7EE8}"/>
                </a:ext>
              </a:extLst>
            </p:cNvPr>
            <p:cNvSpPr/>
            <p:nvPr/>
          </p:nvSpPr>
          <p:spPr>
            <a:xfrm>
              <a:off x="5693254" y="1666827"/>
              <a:ext cx="343433" cy="1023004"/>
            </a:xfrm>
            <a:custGeom>
              <a:avLst/>
              <a:gdLst>
                <a:gd name="connsiteX0" fmla="*/ 119567 w 343433"/>
                <a:gd name="connsiteY0" fmla="*/ 1002268 h 1023004"/>
                <a:gd name="connsiteX1" fmla="*/ 0 w 343433"/>
                <a:gd name="connsiteY1" fmla="*/ 736406 h 1023004"/>
                <a:gd name="connsiteX2" fmla="*/ 84029 w 343433"/>
                <a:gd name="connsiteY2" fmla="*/ 526294 h 1023004"/>
                <a:gd name="connsiteX3" fmla="*/ 199053 w 343433"/>
                <a:gd name="connsiteY3" fmla="*/ 378581 h 1023004"/>
                <a:gd name="connsiteX4" fmla="*/ 225838 w 343433"/>
                <a:gd name="connsiteY4" fmla="*/ 293482 h 1023004"/>
                <a:gd name="connsiteX5" fmla="*/ 121558 w 343433"/>
                <a:gd name="connsiteY5" fmla="*/ 101449 h 1023004"/>
                <a:gd name="connsiteX6" fmla="*/ 123301 w 343433"/>
                <a:gd name="connsiteY6" fmla="*/ 16710 h 1023004"/>
                <a:gd name="connsiteX7" fmla="*/ 206454 w 343433"/>
                <a:gd name="connsiteY7" fmla="*/ 18473 h 1023004"/>
                <a:gd name="connsiteX8" fmla="*/ 343433 w 343433"/>
                <a:gd name="connsiteY8" fmla="*/ 293479 h 1023004"/>
                <a:gd name="connsiteX9" fmla="*/ 259175 w 343433"/>
                <a:gd name="connsiteY9" fmla="*/ 499034 h 1023004"/>
                <a:gd name="connsiteX10" fmla="*/ 144732 w 343433"/>
                <a:gd name="connsiteY10" fmla="*/ 646881 h 1023004"/>
                <a:gd name="connsiteX11" fmla="*/ 117624 w 343433"/>
                <a:gd name="connsiteY11" fmla="*/ 736397 h 1023004"/>
                <a:gd name="connsiteX12" fmla="*/ 208464 w 343433"/>
                <a:gd name="connsiteY12" fmla="*/ 923725 h 1023004"/>
                <a:gd name="connsiteX13" fmla="*/ 202397 w 343433"/>
                <a:gd name="connsiteY13" fmla="*/ 1008326 h 1023004"/>
                <a:gd name="connsiteX14" fmla="*/ 164001 w 343433"/>
                <a:gd name="connsiteY14" fmla="*/ 1023004 h 1023004"/>
                <a:gd name="connsiteX15" fmla="*/ 119567 w 343433"/>
                <a:gd name="connsiteY15" fmla="*/ 1002268 h 1023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3433" h="1023004">
                  <a:moveTo>
                    <a:pt x="119567" y="1002268"/>
                  </a:moveTo>
                  <a:cubicBezTo>
                    <a:pt x="37529" y="905866"/>
                    <a:pt x="0" y="818731"/>
                    <a:pt x="0" y="736406"/>
                  </a:cubicBezTo>
                  <a:cubicBezTo>
                    <a:pt x="200" y="649253"/>
                    <a:pt x="41710" y="581292"/>
                    <a:pt x="84029" y="526294"/>
                  </a:cubicBezTo>
                  <a:cubicBezTo>
                    <a:pt x="126902" y="470935"/>
                    <a:pt x="172860" y="423367"/>
                    <a:pt x="199053" y="378581"/>
                  </a:cubicBezTo>
                  <a:cubicBezTo>
                    <a:pt x="216675" y="348614"/>
                    <a:pt x="225742" y="322225"/>
                    <a:pt x="225838" y="293482"/>
                  </a:cubicBezTo>
                  <a:cubicBezTo>
                    <a:pt x="225990" y="251018"/>
                    <a:pt x="204768" y="190222"/>
                    <a:pt x="121558" y="101449"/>
                  </a:cubicBezTo>
                  <a:cubicBezTo>
                    <a:pt x="99108" y="77573"/>
                    <a:pt x="99889" y="39541"/>
                    <a:pt x="123301" y="16710"/>
                  </a:cubicBezTo>
                  <a:cubicBezTo>
                    <a:pt x="146771" y="-6206"/>
                    <a:pt x="183975" y="-5488"/>
                    <a:pt x="206454" y="18473"/>
                  </a:cubicBezTo>
                  <a:cubicBezTo>
                    <a:pt x="300238" y="118114"/>
                    <a:pt x="343262" y="207382"/>
                    <a:pt x="343433" y="293479"/>
                  </a:cubicBezTo>
                  <a:cubicBezTo>
                    <a:pt x="343148" y="378967"/>
                    <a:pt x="301180" y="445027"/>
                    <a:pt x="259175" y="499034"/>
                  </a:cubicBezTo>
                  <a:cubicBezTo>
                    <a:pt x="216494" y="553536"/>
                    <a:pt x="170907" y="601009"/>
                    <a:pt x="144732" y="646881"/>
                  </a:cubicBezTo>
                  <a:cubicBezTo>
                    <a:pt x="127016" y="677599"/>
                    <a:pt x="117691" y="705383"/>
                    <a:pt x="117624" y="736397"/>
                  </a:cubicBezTo>
                  <a:cubicBezTo>
                    <a:pt x="117595" y="779878"/>
                    <a:pt x="136760" y="839143"/>
                    <a:pt x="208464" y="923725"/>
                  </a:cubicBezTo>
                  <a:cubicBezTo>
                    <a:pt x="229676" y="948842"/>
                    <a:pt x="226981" y="986676"/>
                    <a:pt x="202397" y="1008326"/>
                  </a:cubicBezTo>
                  <a:cubicBezTo>
                    <a:pt x="191310" y="1018166"/>
                    <a:pt x="177670" y="1023004"/>
                    <a:pt x="164001" y="1023004"/>
                  </a:cubicBezTo>
                  <a:cubicBezTo>
                    <a:pt x="147571" y="1023014"/>
                    <a:pt x="131188" y="1015965"/>
                    <a:pt x="119567" y="10022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6970F7-8BB6-4DBA-A3B1-C8B368CC6DD6}"/>
                </a:ext>
              </a:extLst>
            </p:cNvPr>
            <p:cNvSpPr/>
            <p:nvPr/>
          </p:nvSpPr>
          <p:spPr>
            <a:xfrm>
              <a:off x="5957497" y="1680300"/>
              <a:ext cx="343309" cy="1023065"/>
            </a:xfrm>
            <a:custGeom>
              <a:avLst/>
              <a:gdLst>
                <a:gd name="connsiteX0" fmla="*/ 119548 w 343309"/>
                <a:gd name="connsiteY0" fmla="*/ 1002320 h 1023065"/>
                <a:gd name="connsiteX1" fmla="*/ 0 w 343309"/>
                <a:gd name="connsiteY1" fmla="*/ 736401 h 1023065"/>
                <a:gd name="connsiteX2" fmla="*/ 83934 w 343309"/>
                <a:gd name="connsiteY2" fmla="*/ 526308 h 1023065"/>
                <a:gd name="connsiteX3" fmla="*/ 199006 w 343309"/>
                <a:gd name="connsiteY3" fmla="*/ 378576 h 1023065"/>
                <a:gd name="connsiteX4" fmla="*/ 225723 w 343309"/>
                <a:gd name="connsiteY4" fmla="*/ 293499 h 1023065"/>
                <a:gd name="connsiteX5" fmla="*/ 121529 w 343309"/>
                <a:gd name="connsiteY5" fmla="*/ 101551 h 1023065"/>
                <a:gd name="connsiteX6" fmla="*/ 123311 w 343309"/>
                <a:gd name="connsiteY6" fmla="*/ 16696 h 1023065"/>
                <a:gd name="connsiteX7" fmla="*/ 206445 w 343309"/>
                <a:gd name="connsiteY7" fmla="*/ 18480 h 1023065"/>
                <a:gd name="connsiteX8" fmla="*/ 343310 w 343309"/>
                <a:gd name="connsiteY8" fmla="*/ 293486 h 1023065"/>
                <a:gd name="connsiteX9" fmla="*/ 259128 w 343309"/>
                <a:gd name="connsiteY9" fmla="*/ 499095 h 1023065"/>
                <a:gd name="connsiteX10" fmla="*/ 144628 w 343309"/>
                <a:gd name="connsiteY10" fmla="*/ 646895 h 1023065"/>
                <a:gd name="connsiteX11" fmla="*/ 117577 w 343309"/>
                <a:gd name="connsiteY11" fmla="*/ 736392 h 1023065"/>
                <a:gd name="connsiteX12" fmla="*/ 208378 w 343309"/>
                <a:gd name="connsiteY12" fmla="*/ 923806 h 1023065"/>
                <a:gd name="connsiteX13" fmla="*/ 202473 w 343309"/>
                <a:gd name="connsiteY13" fmla="*/ 1008407 h 1023065"/>
                <a:gd name="connsiteX14" fmla="*/ 164001 w 343309"/>
                <a:gd name="connsiteY14" fmla="*/ 1023066 h 1023065"/>
                <a:gd name="connsiteX15" fmla="*/ 119548 w 343309"/>
                <a:gd name="connsiteY15" fmla="*/ 1002330 h 102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3309" h="1023065">
                  <a:moveTo>
                    <a:pt x="119548" y="1002320"/>
                  </a:moveTo>
                  <a:cubicBezTo>
                    <a:pt x="37462" y="905842"/>
                    <a:pt x="19" y="818707"/>
                    <a:pt x="0" y="736401"/>
                  </a:cubicBezTo>
                  <a:cubicBezTo>
                    <a:pt x="190" y="649209"/>
                    <a:pt x="41710" y="581334"/>
                    <a:pt x="83934" y="526308"/>
                  </a:cubicBezTo>
                  <a:cubicBezTo>
                    <a:pt x="126806" y="470920"/>
                    <a:pt x="172764" y="423448"/>
                    <a:pt x="199006" y="378576"/>
                  </a:cubicBezTo>
                  <a:cubicBezTo>
                    <a:pt x="216675" y="348651"/>
                    <a:pt x="225647" y="322284"/>
                    <a:pt x="225723" y="293499"/>
                  </a:cubicBezTo>
                  <a:cubicBezTo>
                    <a:pt x="225952" y="251003"/>
                    <a:pt x="204683" y="190324"/>
                    <a:pt x="121529" y="101551"/>
                  </a:cubicBezTo>
                  <a:cubicBezTo>
                    <a:pt x="99079" y="77611"/>
                    <a:pt x="99860" y="39538"/>
                    <a:pt x="123311" y="16696"/>
                  </a:cubicBezTo>
                  <a:cubicBezTo>
                    <a:pt x="146742" y="-6231"/>
                    <a:pt x="183937" y="-5460"/>
                    <a:pt x="206445" y="18480"/>
                  </a:cubicBezTo>
                  <a:cubicBezTo>
                    <a:pt x="300209" y="118102"/>
                    <a:pt x="343147" y="207409"/>
                    <a:pt x="343310" y="293486"/>
                  </a:cubicBezTo>
                  <a:cubicBezTo>
                    <a:pt x="343071" y="379059"/>
                    <a:pt x="301123" y="444955"/>
                    <a:pt x="259128" y="499095"/>
                  </a:cubicBezTo>
                  <a:cubicBezTo>
                    <a:pt x="216417" y="553531"/>
                    <a:pt x="170850" y="601013"/>
                    <a:pt x="144628" y="646895"/>
                  </a:cubicBezTo>
                  <a:cubicBezTo>
                    <a:pt x="126987" y="677584"/>
                    <a:pt x="117577" y="705378"/>
                    <a:pt x="117577" y="736392"/>
                  </a:cubicBezTo>
                  <a:cubicBezTo>
                    <a:pt x="117500" y="779854"/>
                    <a:pt x="136760" y="839138"/>
                    <a:pt x="208378" y="923806"/>
                  </a:cubicBezTo>
                  <a:cubicBezTo>
                    <a:pt x="229657" y="948828"/>
                    <a:pt x="226961" y="986747"/>
                    <a:pt x="202473" y="1008407"/>
                  </a:cubicBezTo>
                  <a:cubicBezTo>
                    <a:pt x="191348" y="1018265"/>
                    <a:pt x="177660" y="1023066"/>
                    <a:pt x="164001" y="1023066"/>
                  </a:cubicBezTo>
                  <a:cubicBezTo>
                    <a:pt x="147552" y="1023075"/>
                    <a:pt x="131131" y="1016036"/>
                    <a:pt x="119548" y="1002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109CADA-96DD-4169-BC7D-052DB0105980}"/>
                </a:ext>
              </a:extLst>
            </p:cNvPr>
            <p:cNvSpPr/>
            <p:nvPr/>
          </p:nvSpPr>
          <p:spPr>
            <a:xfrm>
              <a:off x="6248085" y="1680357"/>
              <a:ext cx="343299" cy="1023008"/>
            </a:xfrm>
            <a:custGeom>
              <a:avLst/>
              <a:gdLst>
                <a:gd name="connsiteX0" fmla="*/ 119472 w 343299"/>
                <a:gd name="connsiteY0" fmla="*/ 1002263 h 1023008"/>
                <a:gd name="connsiteX1" fmla="*/ 0 w 343299"/>
                <a:gd name="connsiteY1" fmla="*/ 736516 h 1023008"/>
                <a:gd name="connsiteX2" fmla="*/ 83934 w 343299"/>
                <a:gd name="connsiteY2" fmla="*/ 526308 h 1023008"/>
                <a:gd name="connsiteX3" fmla="*/ 199006 w 343299"/>
                <a:gd name="connsiteY3" fmla="*/ 378576 h 1023008"/>
                <a:gd name="connsiteX4" fmla="*/ 225771 w 343299"/>
                <a:gd name="connsiteY4" fmla="*/ 293499 h 1023008"/>
                <a:gd name="connsiteX5" fmla="*/ 121453 w 343299"/>
                <a:gd name="connsiteY5" fmla="*/ 101551 h 1023008"/>
                <a:gd name="connsiteX6" fmla="*/ 123263 w 343299"/>
                <a:gd name="connsiteY6" fmla="*/ 16696 h 1023008"/>
                <a:gd name="connsiteX7" fmla="*/ 206407 w 343299"/>
                <a:gd name="connsiteY7" fmla="*/ 18480 h 1023008"/>
                <a:gd name="connsiteX8" fmla="*/ 343300 w 343299"/>
                <a:gd name="connsiteY8" fmla="*/ 293486 h 1023008"/>
                <a:gd name="connsiteX9" fmla="*/ 259128 w 343299"/>
                <a:gd name="connsiteY9" fmla="*/ 499095 h 1023008"/>
                <a:gd name="connsiteX10" fmla="*/ 144608 w 343299"/>
                <a:gd name="connsiteY10" fmla="*/ 646990 h 1023008"/>
                <a:gd name="connsiteX11" fmla="*/ 117519 w 343299"/>
                <a:gd name="connsiteY11" fmla="*/ 736506 h 1023008"/>
                <a:gd name="connsiteX12" fmla="*/ 208369 w 343299"/>
                <a:gd name="connsiteY12" fmla="*/ 923815 h 1023008"/>
                <a:gd name="connsiteX13" fmla="*/ 202425 w 343299"/>
                <a:gd name="connsiteY13" fmla="*/ 1008416 h 1023008"/>
                <a:gd name="connsiteX14" fmla="*/ 163982 w 343299"/>
                <a:gd name="connsiteY14" fmla="*/ 1023008 h 1023008"/>
                <a:gd name="connsiteX15" fmla="*/ 119472 w 343299"/>
                <a:gd name="connsiteY15" fmla="*/ 1002263 h 1023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3299" h="1023008">
                  <a:moveTo>
                    <a:pt x="119472" y="1002263"/>
                  </a:moveTo>
                  <a:cubicBezTo>
                    <a:pt x="37490" y="905937"/>
                    <a:pt x="0" y="818812"/>
                    <a:pt x="0" y="736516"/>
                  </a:cubicBezTo>
                  <a:cubicBezTo>
                    <a:pt x="67" y="649286"/>
                    <a:pt x="41672" y="581334"/>
                    <a:pt x="83934" y="526308"/>
                  </a:cubicBezTo>
                  <a:cubicBezTo>
                    <a:pt x="126797" y="470978"/>
                    <a:pt x="172812" y="423448"/>
                    <a:pt x="199006" y="378576"/>
                  </a:cubicBezTo>
                  <a:cubicBezTo>
                    <a:pt x="216627" y="348672"/>
                    <a:pt x="225714" y="322284"/>
                    <a:pt x="225771" y="293499"/>
                  </a:cubicBezTo>
                  <a:cubicBezTo>
                    <a:pt x="225933" y="251066"/>
                    <a:pt x="204730" y="190324"/>
                    <a:pt x="121453" y="101551"/>
                  </a:cubicBezTo>
                  <a:cubicBezTo>
                    <a:pt x="99070" y="77611"/>
                    <a:pt x="99851" y="39538"/>
                    <a:pt x="123263" y="16696"/>
                  </a:cubicBezTo>
                  <a:cubicBezTo>
                    <a:pt x="146675" y="-6231"/>
                    <a:pt x="183861" y="-5460"/>
                    <a:pt x="206407" y="18480"/>
                  </a:cubicBezTo>
                  <a:cubicBezTo>
                    <a:pt x="300123" y="118102"/>
                    <a:pt x="343214" y="207408"/>
                    <a:pt x="343300" y="293486"/>
                  </a:cubicBezTo>
                  <a:cubicBezTo>
                    <a:pt x="343043" y="379059"/>
                    <a:pt x="301142" y="444955"/>
                    <a:pt x="259128" y="499095"/>
                  </a:cubicBezTo>
                  <a:cubicBezTo>
                    <a:pt x="216417" y="553531"/>
                    <a:pt x="170840" y="601070"/>
                    <a:pt x="144608" y="646990"/>
                  </a:cubicBezTo>
                  <a:cubicBezTo>
                    <a:pt x="126987" y="677661"/>
                    <a:pt x="117577" y="705378"/>
                    <a:pt x="117519" y="736506"/>
                  </a:cubicBezTo>
                  <a:cubicBezTo>
                    <a:pt x="117519" y="779854"/>
                    <a:pt x="136731" y="839138"/>
                    <a:pt x="208369" y="923815"/>
                  </a:cubicBezTo>
                  <a:cubicBezTo>
                    <a:pt x="229648" y="948847"/>
                    <a:pt x="226952" y="986756"/>
                    <a:pt x="202425" y="1008416"/>
                  </a:cubicBezTo>
                  <a:cubicBezTo>
                    <a:pt x="191281" y="1018275"/>
                    <a:pt x="177613" y="1023008"/>
                    <a:pt x="163982" y="1023008"/>
                  </a:cubicBezTo>
                  <a:cubicBezTo>
                    <a:pt x="147523" y="1023018"/>
                    <a:pt x="131045" y="1016036"/>
                    <a:pt x="119472" y="10022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1178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BA497-9AB7-44DB-A38E-1377449A3E5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37C28D25-F4AD-4F18-ABE7-1C8023E7CE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15530-5C3E-4D4B-8D2C-F181F4A59C5A}"/>
              </a:ext>
            </a:extLst>
          </p:cNvPr>
          <p:cNvSpPr/>
          <p:nvPr/>
        </p:nvSpPr>
        <p:spPr>
          <a:xfrm>
            <a:off x="641444" y="329231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차 가 워 요</a:t>
            </a:r>
            <a:endParaRPr lang="en-US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633147-1918-4B41-946A-6E79C404A5F4}"/>
              </a:ext>
            </a:extLst>
          </p:cNvPr>
          <p:cNvSpPr/>
          <p:nvPr/>
        </p:nvSpPr>
        <p:spPr>
          <a:xfrm>
            <a:off x="7510821" y="369332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뜨 거 워 요</a:t>
            </a:r>
            <a:endParaRPr lang="en-US" sz="40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25864D-492B-41F2-9179-F7CE476659CB}"/>
              </a:ext>
            </a:extLst>
          </p:cNvPr>
          <p:cNvCxnSpPr/>
          <p:nvPr/>
        </p:nvCxnSpPr>
        <p:spPr>
          <a:xfrm>
            <a:off x="1255592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915960-DF07-4566-A1A0-3BCDD2B9CA8B}"/>
              </a:ext>
            </a:extLst>
          </p:cNvPr>
          <p:cNvCxnSpPr/>
          <p:nvPr/>
        </p:nvCxnSpPr>
        <p:spPr>
          <a:xfrm>
            <a:off x="8275092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5753303-5CCB-4EF7-BF94-5FB09A32FD44}"/>
              </a:ext>
            </a:extLst>
          </p:cNvPr>
          <p:cNvSpPr/>
          <p:nvPr/>
        </p:nvSpPr>
        <p:spPr>
          <a:xfrm>
            <a:off x="9908965" y="-13702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https://pixabay.com/images/id-4525349/</a:t>
            </a:r>
          </a:p>
        </p:txBody>
      </p:sp>
      <p:pic>
        <p:nvPicPr>
          <p:cNvPr id="5122" name="Picture 2" descr="여름, 음식, 부드러운, 아이스 크림, 초콜릿, 바닐라, 와플, 콘, 컵, 파스텔, 배경">
            <a:extLst>
              <a:ext uri="{FF2B5EF4-FFF2-40B4-BE49-F238E27FC236}">
                <a16:creationId xmlns:a16="http://schemas.microsoft.com/office/drawing/2014/main" id="{01A291C3-3F5D-4BCB-99E9-94CBCBACB4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8" t="16518" r="27180" b="15223"/>
          <a:stretch/>
        </p:blipFill>
        <p:spPr bwMode="auto">
          <a:xfrm>
            <a:off x="5145206" y="1646185"/>
            <a:ext cx="1927342" cy="279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059401-A3A1-4640-B586-01F59A5E7023}"/>
              </a:ext>
            </a:extLst>
          </p:cNvPr>
          <p:cNvSpPr txBox="1"/>
          <p:nvPr/>
        </p:nvSpPr>
        <p:spPr>
          <a:xfrm>
            <a:off x="0" y="4805347"/>
            <a:ext cx="10194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아 이 스 크 림 </a:t>
            </a:r>
            <a:r>
              <a:rPr lang="ko-KR" altLang="en-US" sz="6000" dirty="0">
                <a:solidFill>
                  <a:schemeClr val="accent5"/>
                </a:solidFill>
              </a:rPr>
              <a:t>이</a:t>
            </a:r>
            <a:r>
              <a:rPr lang="ko-KR" altLang="en-US" sz="6000" dirty="0"/>
              <a:t>    차 가 워 요</a:t>
            </a:r>
            <a:r>
              <a:rPr lang="en-US" altLang="ko-KR" sz="6000" dirty="0"/>
              <a:t>.</a:t>
            </a:r>
            <a:endParaRPr lang="en-US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3CA5B-3217-4292-B9C7-5D5E87D776E0}"/>
              </a:ext>
            </a:extLst>
          </p:cNvPr>
          <p:cNvSpPr txBox="1"/>
          <p:nvPr/>
        </p:nvSpPr>
        <p:spPr>
          <a:xfrm>
            <a:off x="0" y="0"/>
            <a:ext cx="532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등장하는 그림은 어느 서술어와 매치될까요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959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0.26263 0.0018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3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37C28D25-F4AD-4F18-ABE7-1C8023E7CE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15530-5C3E-4D4B-8D2C-F181F4A59C5A}"/>
              </a:ext>
            </a:extLst>
          </p:cNvPr>
          <p:cNvSpPr/>
          <p:nvPr/>
        </p:nvSpPr>
        <p:spPr>
          <a:xfrm>
            <a:off x="491321" y="314179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차 가 워 요</a:t>
            </a:r>
            <a:endParaRPr lang="en-US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633147-1918-4B41-946A-6E79C404A5F4}"/>
              </a:ext>
            </a:extLst>
          </p:cNvPr>
          <p:cNvSpPr/>
          <p:nvPr/>
        </p:nvSpPr>
        <p:spPr>
          <a:xfrm>
            <a:off x="7660942" y="354842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뜨 거 워 요</a:t>
            </a:r>
            <a:endParaRPr lang="en-US" sz="40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25864D-492B-41F2-9179-F7CE476659CB}"/>
              </a:ext>
            </a:extLst>
          </p:cNvPr>
          <p:cNvCxnSpPr/>
          <p:nvPr/>
        </p:nvCxnSpPr>
        <p:spPr>
          <a:xfrm>
            <a:off x="1105469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915960-DF07-4566-A1A0-3BCDD2B9CA8B}"/>
              </a:ext>
            </a:extLst>
          </p:cNvPr>
          <p:cNvCxnSpPr/>
          <p:nvPr/>
        </p:nvCxnSpPr>
        <p:spPr>
          <a:xfrm>
            <a:off x="8275092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8059401-A3A1-4640-B586-01F59A5E7023}"/>
              </a:ext>
            </a:extLst>
          </p:cNvPr>
          <p:cNvSpPr txBox="1"/>
          <p:nvPr/>
        </p:nvSpPr>
        <p:spPr>
          <a:xfrm>
            <a:off x="3672487" y="4797948"/>
            <a:ext cx="85195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고 구 마 </a:t>
            </a:r>
            <a:r>
              <a:rPr lang="ko-KR" altLang="en-US" sz="6000" dirty="0">
                <a:solidFill>
                  <a:schemeClr val="accent5"/>
                </a:solidFill>
              </a:rPr>
              <a:t>가</a:t>
            </a:r>
            <a:r>
              <a:rPr lang="ko-KR" altLang="en-US" sz="6000" dirty="0"/>
              <a:t>     뜨 거 워 요</a:t>
            </a:r>
            <a:r>
              <a:rPr lang="en-US" altLang="ko-KR" sz="6000" dirty="0"/>
              <a:t>.</a:t>
            </a:r>
            <a:endParaRPr lang="en-US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3CA5B-3217-4292-B9C7-5D5E87D776E0}"/>
              </a:ext>
            </a:extLst>
          </p:cNvPr>
          <p:cNvSpPr txBox="1"/>
          <p:nvPr/>
        </p:nvSpPr>
        <p:spPr>
          <a:xfrm>
            <a:off x="0" y="0"/>
            <a:ext cx="532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등장하는 그림은 어느 서술어와 매치될까요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6" name="Picture 5" descr="A close up of food&#10;&#10;Description automatically generated">
            <a:extLst>
              <a:ext uri="{FF2B5EF4-FFF2-40B4-BE49-F238E27FC236}">
                <a16:creationId xmlns:a16="http://schemas.microsoft.com/office/drawing/2014/main" id="{EBA89BEA-E679-4808-A395-0B6D0EB01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982" y="1587675"/>
            <a:ext cx="3744035" cy="236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53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.30352 -0.0039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69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37C28D25-F4AD-4F18-ABE7-1C8023E7CE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15530-5C3E-4D4B-8D2C-F181F4A59C5A}"/>
              </a:ext>
            </a:extLst>
          </p:cNvPr>
          <p:cNvSpPr/>
          <p:nvPr/>
        </p:nvSpPr>
        <p:spPr>
          <a:xfrm>
            <a:off x="491321" y="314179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차 가 워 요</a:t>
            </a:r>
            <a:endParaRPr lang="en-US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633147-1918-4B41-946A-6E79C404A5F4}"/>
              </a:ext>
            </a:extLst>
          </p:cNvPr>
          <p:cNvSpPr/>
          <p:nvPr/>
        </p:nvSpPr>
        <p:spPr>
          <a:xfrm>
            <a:off x="7660942" y="354842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뜨 거 워 요</a:t>
            </a:r>
            <a:endParaRPr lang="en-US" sz="40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25864D-492B-41F2-9179-F7CE476659CB}"/>
              </a:ext>
            </a:extLst>
          </p:cNvPr>
          <p:cNvCxnSpPr/>
          <p:nvPr/>
        </p:nvCxnSpPr>
        <p:spPr>
          <a:xfrm>
            <a:off x="1105469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915960-DF07-4566-A1A0-3BCDD2B9CA8B}"/>
              </a:ext>
            </a:extLst>
          </p:cNvPr>
          <p:cNvCxnSpPr/>
          <p:nvPr/>
        </p:nvCxnSpPr>
        <p:spPr>
          <a:xfrm>
            <a:off x="8275092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8059401-A3A1-4640-B586-01F59A5E7023}"/>
              </a:ext>
            </a:extLst>
          </p:cNvPr>
          <p:cNvSpPr txBox="1"/>
          <p:nvPr/>
        </p:nvSpPr>
        <p:spPr>
          <a:xfrm>
            <a:off x="4887138" y="4811595"/>
            <a:ext cx="7414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라 면 </a:t>
            </a:r>
            <a:r>
              <a:rPr lang="ko-KR" altLang="en-US" sz="6000" dirty="0">
                <a:solidFill>
                  <a:schemeClr val="accent5"/>
                </a:solidFill>
              </a:rPr>
              <a:t>이</a:t>
            </a:r>
            <a:r>
              <a:rPr lang="ko-KR" altLang="en-US" sz="6000" dirty="0"/>
              <a:t>    뜨 거 워 요</a:t>
            </a:r>
            <a:r>
              <a:rPr lang="en-US" altLang="ko-KR" sz="6000" dirty="0"/>
              <a:t>.</a:t>
            </a:r>
            <a:endParaRPr lang="en-US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3CA5B-3217-4292-B9C7-5D5E87D776E0}"/>
              </a:ext>
            </a:extLst>
          </p:cNvPr>
          <p:cNvSpPr txBox="1"/>
          <p:nvPr/>
        </p:nvSpPr>
        <p:spPr>
          <a:xfrm>
            <a:off x="0" y="0"/>
            <a:ext cx="532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등장하는 그림은 어느 서술어와 매치될까요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67B970-D939-4082-BE90-460CD868B1B9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https://pixabay.com/images/id-4987117/</a:t>
            </a:r>
          </a:p>
        </p:txBody>
      </p:sp>
      <p:pic>
        <p:nvPicPr>
          <p:cNvPr id="6146" name="Picture 2" descr="Ramen, Cooking, Dinner, Noodle, Korean, Korean Cuisine">
            <a:extLst>
              <a:ext uri="{FF2B5EF4-FFF2-40B4-BE49-F238E27FC236}">
                <a16:creationId xmlns:a16="http://schemas.microsoft.com/office/drawing/2014/main" id="{EE7DF6F9-7EF3-45AC-9DFF-E2B574E999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t="31600" r="18607" b="10721"/>
          <a:stretch/>
        </p:blipFill>
        <p:spPr bwMode="auto">
          <a:xfrm>
            <a:off x="4229108" y="1640847"/>
            <a:ext cx="3733784" cy="220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4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209 L 0.31432 0.00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16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37C28D25-F4AD-4F18-ABE7-1C8023E7CE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15530-5C3E-4D4B-8D2C-F181F4A59C5A}"/>
              </a:ext>
            </a:extLst>
          </p:cNvPr>
          <p:cNvSpPr/>
          <p:nvPr/>
        </p:nvSpPr>
        <p:spPr>
          <a:xfrm>
            <a:off x="491321" y="314179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차 가 워 요</a:t>
            </a:r>
            <a:endParaRPr lang="en-US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633147-1918-4B41-946A-6E79C404A5F4}"/>
              </a:ext>
            </a:extLst>
          </p:cNvPr>
          <p:cNvSpPr/>
          <p:nvPr/>
        </p:nvSpPr>
        <p:spPr>
          <a:xfrm>
            <a:off x="7660942" y="354842"/>
            <a:ext cx="4039737" cy="1064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뜨 거 워 요</a:t>
            </a:r>
            <a:endParaRPr lang="en-US" sz="40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25864D-492B-41F2-9179-F7CE476659CB}"/>
              </a:ext>
            </a:extLst>
          </p:cNvPr>
          <p:cNvCxnSpPr/>
          <p:nvPr/>
        </p:nvCxnSpPr>
        <p:spPr>
          <a:xfrm>
            <a:off x="1105469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915960-DF07-4566-A1A0-3BCDD2B9CA8B}"/>
              </a:ext>
            </a:extLst>
          </p:cNvPr>
          <p:cNvCxnSpPr/>
          <p:nvPr/>
        </p:nvCxnSpPr>
        <p:spPr>
          <a:xfrm>
            <a:off x="8275092" y="1255594"/>
            <a:ext cx="281143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8059401-A3A1-4640-B586-01F59A5E7023}"/>
              </a:ext>
            </a:extLst>
          </p:cNvPr>
          <p:cNvSpPr txBox="1"/>
          <p:nvPr/>
        </p:nvSpPr>
        <p:spPr>
          <a:xfrm>
            <a:off x="26127" y="4806149"/>
            <a:ext cx="7414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냉 면 </a:t>
            </a:r>
            <a:r>
              <a:rPr lang="ko-KR" altLang="en-US" sz="6000" dirty="0">
                <a:solidFill>
                  <a:schemeClr val="accent5"/>
                </a:solidFill>
              </a:rPr>
              <a:t>이</a:t>
            </a:r>
            <a:r>
              <a:rPr lang="ko-KR" altLang="en-US" sz="6000" dirty="0"/>
              <a:t>    차 가 워 요</a:t>
            </a:r>
            <a:r>
              <a:rPr lang="en-US" altLang="ko-KR" sz="6000" dirty="0"/>
              <a:t>.</a:t>
            </a:r>
            <a:endParaRPr lang="en-US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3CA5B-3217-4292-B9C7-5D5E87D776E0}"/>
              </a:ext>
            </a:extLst>
          </p:cNvPr>
          <p:cNvSpPr txBox="1"/>
          <p:nvPr/>
        </p:nvSpPr>
        <p:spPr>
          <a:xfrm>
            <a:off x="0" y="0"/>
            <a:ext cx="532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등장하는 그림은 어느 서술어와 매치될까요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0AB78E-2006-43CF-A7A3-F03C654473FE}"/>
              </a:ext>
            </a:extLst>
          </p:cNvPr>
          <p:cNvSpPr/>
          <p:nvPr/>
        </p:nvSpPr>
        <p:spPr>
          <a:xfrm>
            <a:off x="9908965" y="-843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https://pixabay.com/images/id-1534324/</a:t>
            </a:r>
          </a:p>
        </p:txBody>
      </p:sp>
      <p:pic>
        <p:nvPicPr>
          <p:cNvPr id="12" name="Picture 11" descr="A bowl of food on a plate&#10;&#10;Description automatically generated">
            <a:extLst>
              <a:ext uri="{FF2B5EF4-FFF2-40B4-BE49-F238E27FC236}">
                <a16:creationId xmlns:a16="http://schemas.microsoft.com/office/drawing/2014/main" id="{9E0F4B31-C807-4869-909E-BE021F26C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05" y="1030742"/>
            <a:ext cx="2910190" cy="291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37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33138 -0.005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76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ㅠ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1145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7F5429"/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D6AD84"/>
                    </a:solidFill>
                  </a:ln>
                  <a:solidFill>
                    <a:schemeClr val="bg1"/>
                  </a:solidFill>
                </a:rPr>
                <a:t>유</a:t>
              </a:r>
              <a:endParaRPr lang="en-US" sz="13800" b="1" dirty="0">
                <a:ln>
                  <a:solidFill>
                    <a:srgbClr val="D6AD84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rgbClr val="7F5429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D6AD84"/>
                    </a:solidFill>
                  </a:ln>
                  <a:solidFill>
                    <a:schemeClr val="bg1"/>
                  </a:solidFill>
                </a:rPr>
                <a:t>유</a:t>
              </a:r>
              <a:endParaRPr lang="en-US" sz="13800" b="1" dirty="0">
                <a:ln>
                  <a:solidFill>
                    <a:srgbClr val="D6AD84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rgbClr val="7F5429"/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D6AD84"/>
                    </a:solidFill>
                  </a:ln>
                  <a:solidFill>
                    <a:schemeClr val="bg1"/>
                  </a:solidFill>
                </a:rPr>
                <a:t>유</a:t>
              </a:r>
              <a:endParaRPr lang="en-US" sz="13800" b="1" dirty="0">
                <a:ln>
                  <a:solidFill>
                    <a:srgbClr val="D6AD84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DA3FC45-68A6-4499-9DAF-9F9D71B68EEA}"/>
              </a:ext>
            </a:extLst>
          </p:cNvPr>
          <p:cNvGrpSpPr/>
          <p:nvPr/>
        </p:nvGrpSpPr>
        <p:grpSpPr>
          <a:xfrm>
            <a:off x="317080" y="2013723"/>
            <a:ext cx="2737183" cy="2597540"/>
            <a:chOff x="317080" y="2013723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13723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rgbClr val="7F5429"/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rgbClr val="D6AD84"/>
                    </a:solidFill>
                  </a:ln>
                  <a:solidFill>
                    <a:schemeClr val="bg1"/>
                  </a:solidFill>
                </a:rPr>
                <a:t>유</a:t>
              </a:r>
              <a:endParaRPr lang="en-US" sz="13800" b="1" dirty="0">
                <a:ln>
                  <a:solidFill>
                    <a:srgbClr val="D6AD84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6907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BC7D3E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유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rgbClr val="BC7D3E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7AE03914-0399-4FF9-9933-2825B2142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744" y="648986"/>
            <a:ext cx="3210511" cy="235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3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D6AD84"/>
            </a:gs>
            <a:gs pos="0">
              <a:srgbClr val="946230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174F71F-507D-497E-B7B2-B40873470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80" y="0"/>
            <a:ext cx="5536439" cy="6157008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238914-4373-49FA-B9DF-3D4CF53DBA81}"/>
              </a:ext>
            </a:extLst>
          </p:cNvPr>
          <p:cNvSpPr/>
          <p:nvPr/>
        </p:nvSpPr>
        <p:spPr>
          <a:xfrm>
            <a:off x="3731007" y="2417501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7D4583-EBCB-47F1-B808-958D0D92884B}"/>
              </a:ext>
            </a:extLst>
          </p:cNvPr>
          <p:cNvSpPr/>
          <p:nvPr/>
        </p:nvSpPr>
        <p:spPr>
          <a:xfrm>
            <a:off x="5104188" y="2460194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ㅠ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3D64C0-F96E-425B-9085-FC541CC5F3D1}"/>
              </a:ext>
            </a:extLst>
          </p:cNvPr>
          <p:cNvSpPr/>
          <p:nvPr/>
        </p:nvSpPr>
        <p:spPr>
          <a:xfrm>
            <a:off x="4490359" y="37944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유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5DD093-363B-4D20-805F-E35D28B9467D}"/>
              </a:ext>
            </a:extLst>
          </p:cNvPr>
          <p:cNvSpPr/>
          <p:nvPr/>
        </p:nvSpPr>
        <p:spPr>
          <a:xfrm>
            <a:off x="6297613" y="2460194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ㄹ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DA9819-9295-40B9-92AA-E38805D885F5}"/>
              </a:ext>
            </a:extLst>
          </p:cNvPr>
          <p:cNvSpPr/>
          <p:nvPr/>
        </p:nvSpPr>
        <p:spPr>
          <a:xfrm>
            <a:off x="7491038" y="2460194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ㅣ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BF72EE-4B48-4DFD-8D94-4BB0337C39D7}"/>
              </a:ext>
            </a:extLst>
          </p:cNvPr>
          <p:cNvSpPr/>
          <p:nvPr/>
        </p:nvSpPr>
        <p:spPr>
          <a:xfrm>
            <a:off x="6881863" y="3794472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리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1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4" grpId="0"/>
      <p:bldP spid="15" grpId="0"/>
      <p:bldP spid="16" grpId="0"/>
      <p:bldP spid="23" grpId="0"/>
      <p:bldP spid="24" grpId="0"/>
      <p:bldP spid="2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85634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유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75739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65844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781405" y="396871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꺼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10161615" y="3969610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971510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워</a:t>
            </a:r>
            <a:endParaRPr lang="en-US" sz="8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A7EFC2-C880-4F05-B005-BDEE8D773255}"/>
              </a:ext>
            </a:extLst>
          </p:cNvPr>
          <p:cNvSpPr/>
          <p:nvPr/>
        </p:nvSpPr>
        <p:spPr>
          <a:xfrm>
            <a:off x="6591300" y="398274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두</a:t>
            </a:r>
            <a:endParaRPr lang="en-US" sz="8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B4A6EE-A750-451A-ABC1-9D16E9F56F6D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https://pixabay.com/images/id-4653398/</a:t>
            </a:r>
          </a:p>
        </p:txBody>
      </p:sp>
      <p:pic>
        <p:nvPicPr>
          <p:cNvPr id="20" name="Picture 19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BBDA17A1-80C3-45E9-BCD5-94668C8C2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961" y="1548193"/>
            <a:ext cx="2193659" cy="1605809"/>
          </a:xfrm>
          <a:prstGeom prst="rect">
            <a:avLst/>
          </a:prstGeom>
        </p:spPr>
      </p:pic>
      <p:pic>
        <p:nvPicPr>
          <p:cNvPr id="17410" name="Picture 2" descr="Thick And Thin Clipart">
            <a:extLst>
              <a:ext uri="{FF2B5EF4-FFF2-40B4-BE49-F238E27FC236}">
                <a16:creationId xmlns:a16="http://schemas.microsoft.com/office/drawing/2014/main" id="{55E47DF1-B187-430A-BA6D-55750630A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471" y="932303"/>
            <a:ext cx="3495920" cy="233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64F29F4-710C-47CF-9BDA-2CB37A2B0EE6}"/>
              </a:ext>
            </a:extLst>
          </p:cNvPr>
          <p:cNvSpPr/>
          <p:nvPr/>
        </p:nvSpPr>
        <p:spPr>
          <a:xfrm>
            <a:off x="8161326" y="1096658"/>
            <a:ext cx="2193659" cy="194845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012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  <p:bldP spid="19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85634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유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75739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65844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781405" y="396871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9007444" y="396494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A7EFC2-C880-4F05-B005-BDEE8D773255}"/>
              </a:ext>
            </a:extLst>
          </p:cNvPr>
          <p:cNvSpPr/>
          <p:nvPr/>
        </p:nvSpPr>
        <p:spPr>
          <a:xfrm>
            <a:off x="6591300" y="398274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얇</a:t>
            </a:r>
            <a:endParaRPr lang="en-US" sz="8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B4A6EE-A750-451A-ABC1-9D16E9F56F6D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https://pixabay.com/images/id-4653398/</a:t>
            </a:r>
          </a:p>
        </p:txBody>
      </p:sp>
      <p:pic>
        <p:nvPicPr>
          <p:cNvPr id="17410" name="Picture 2" descr="Thick And Thin Clipart">
            <a:extLst>
              <a:ext uri="{FF2B5EF4-FFF2-40B4-BE49-F238E27FC236}">
                <a16:creationId xmlns:a16="http://schemas.microsoft.com/office/drawing/2014/main" id="{55E47DF1-B187-430A-BA6D-55750630A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471" y="932303"/>
            <a:ext cx="3495920" cy="233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64F29F4-710C-47CF-9BDA-2CB37A2B0EE6}"/>
              </a:ext>
            </a:extLst>
          </p:cNvPr>
          <p:cNvSpPr/>
          <p:nvPr/>
        </p:nvSpPr>
        <p:spPr>
          <a:xfrm>
            <a:off x="8161326" y="1096658"/>
            <a:ext cx="2193659" cy="194845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4D908D15-2BE9-4A73-B7F4-45AAAAC97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961" y="1548193"/>
            <a:ext cx="2193659" cy="160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90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11107 0.05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0" y="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9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BF7DD-050C-4BC3-AE7E-62FB0BE3D83F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4B8234E7-2514-4032-9815-612183C0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8367" y="714375"/>
              <a:ext cx="1281334" cy="13148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7EE688-E85D-4C90-A7B0-E924D86EE90C}"/>
              </a:ext>
            </a:extLst>
          </p:cNvPr>
          <p:cNvGrpSpPr/>
          <p:nvPr/>
        </p:nvGrpSpPr>
        <p:grpSpPr>
          <a:xfrm>
            <a:off x="8472472" y="2547000"/>
            <a:ext cx="1667331" cy="1497043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6" name="Picture 15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A0EDBCB5-EEBF-4B1F-86E6-1B84098E6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9547" y="2850383"/>
              <a:ext cx="1500253" cy="11572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707F95-1129-48EF-B674-A24F64BE96AC}"/>
              </a:ext>
            </a:extLst>
          </p:cNvPr>
          <p:cNvGrpSpPr/>
          <p:nvPr/>
        </p:nvGrpSpPr>
        <p:grpSpPr>
          <a:xfrm>
            <a:off x="8740392" y="4380291"/>
            <a:ext cx="2060958" cy="1568989"/>
            <a:chOff x="8740392" y="4380291"/>
            <a:chExt cx="2060958" cy="15689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1"/>
              <a:ext cx="2060958" cy="15689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9" name="Picture 18" descr="A close up of a banana&#10;&#10;Description automatically generated">
              <a:extLst>
                <a:ext uri="{FF2B5EF4-FFF2-40B4-BE49-F238E27FC236}">
                  <a16:creationId xmlns:a16="http://schemas.microsoft.com/office/drawing/2014/main" id="{E6F0EC33-837B-4CA2-9BBE-23D2CBB31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4461" y="4540162"/>
              <a:ext cx="1577359" cy="124924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AB324A-49E1-4F3D-A73C-60180C079CDB}"/>
              </a:ext>
            </a:extLst>
          </p:cNvPr>
          <p:cNvGrpSpPr/>
          <p:nvPr/>
        </p:nvGrpSpPr>
        <p:grpSpPr>
          <a:xfrm>
            <a:off x="1682795" y="4433312"/>
            <a:ext cx="2117599" cy="1440160"/>
            <a:chOff x="1682795" y="4433312"/>
            <a:chExt cx="2117599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17599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3" name="Picture 22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6F3A96EF-FB42-4BFF-B22D-8EC37CE0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52" y="4490527"/>
              <a:ext cx="1554794" cy="133056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C41B62-EF3C-481E-A731-38059A2E5B38}"/>
              </a:ext>
            </a:extLst>
          </p:cNvPr>
          <p:cNvGrpSpPr/>
          <p:nvPr/>
        </p:nvGrpSpPr>
        <p:grpSpPr>
          <a:xfrm>
            <a:off x="1485971" y="2280426"/>
            <a:ext cx="1872000" cy="1764000"/>
            <a:chOff x="1809817" y="1710555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09817" y="1710555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3" name="Picture 42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287CFB2F-055F-4B61-9A83-807F8950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661" y="2009318"/>
              <a:ext cx="1662163" cy="92720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50B1AE-3F78-4206-B23C-79DCE063A965}"/>
              </a:ext>
            </a:extLst>
          </p:cNvPr>
          <p:cNvGrpSpPr/>
          <p:nvPr/>
        </p:nvGrpSpPr>
        <p:grpSpPr>
          <a:xfrm>
            <a:off x="549833" y="610478"/>
            <a:ext cx="1862031" cy="1764000"/>
            <a:chOff x="148249" y="744315"/>
            <a:chExt cx="1862031" cy="176400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48249" y="744315"/>
              <a:ext cx="1862031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close up of a basket&#10;&#10;Description automatically generated">
              <a:extLst>
                <a:ext uri="{FF2B5EF4-FFF2-40B4-BE49-F238E27FC236}">
                  <a16:creationId xmlns:a16="http://schemas.microsoft.com/office/drawing/2014/main" id="{9941D99D-B14D-4F0C-9E92-5CBDF5C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11" y="773101"/>
              <a:ext cx="1187162" cy="1468007"/>
            </a:xfrm>
            <a:prstGeom prst="rect">
              <a:avLst/>
            </a:prstGeom>
          </p:spPr>
        </p:pic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50D74BF2-2D6C-4C0C-8398-6FDB22B3F9B3}"/>
              </a:ext>
            </a:extLst>
          </p:cNvPr>
          <p:cNvSpPr/>
          <p:nvPr/>
        </p:nvSpPr>
        <p:spPr>
          <a:xfrm>
            <a:off x="8032928" y="4321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932FB098-2AAD-46DE-805A-432AA5AE638A}"/>
              </a:ext>
            </a:extLst>
          </p:cNvPr>
          <p:cNvSpPr/>
          <p:nvPr/>
        </p:nvSpPr>
        <p:spPr>
          <a:xfrm>
            <a:off x="8477657" y="2539448"/>
            <a:ext cx="1662145" cy="1497043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7" name="Speech Bubble: Rectangle with Corners Rounded 56">
            <a:extLst>
              <a:ext uri="{FF2B5EF4-FFF2-40B4-BE49-F238E27FC236}">
                <a16:creationId xmlns:a16="http://schemas.microsoft.com/office/drawing/2014/main" id="{78411AB6-1462-4B3D-87F0-5AAAFDDD9749}"/>
              </a:ext>
            </a:extLst>
          </p:cNvPr>
          <p:cNvSpPr/>
          <p:nvPr/>
        </p:nvSpPr>
        <p:spPr>
          <a:xfrm>
            <a:off x="8707974" y="4301513"/>
            <a:ext cx="2125794" cy="1763999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id="{743D8CB7-942B-460F-AC8C-9C392E257A7A}"/>
              </a:ext>
            </a:extLst>
          </p:cNvPr>
          <p:cNvSpPr/>
          <p:nvPr/>
        </p:nvSpPr>
        <p:spPr>
          <a:xfrm>
            <a:off x="1514462" y="4431185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너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B8472FEE-3671-421B-8E09-934B2B6262F5}"/>
              </a:ext>
            </a:extLst>
          </p:cNvPr>
          <p:cNvSpPr/>
          <p:nvPr/>
        </p:nvSpPr>
        <p:spPr>
          <a:xfrm>
            <a:off x="1491650" y="2279960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누</a:t>
            </a:r>
          </a:p>
        </p:txBody>
      </p:sp>
      <p:sp>
        <p:nvSpPr>
          <p:cNvPr id="60" name="Speech Bubble: Rectangle with Corners Rounded 59">
            <a:extLst>
              <a:ext uri="{FF2B5EF4-FFF2-40B4-BE49-F238E27FC236}">
                <a16:creationId xmlns:a16="http://schemas.microsoft.com/office/drawing/2014/main" id="{A0B18BA0-4377-484D-B5A3-99121E23B211}"/>
              </a:ext>
            </a:extLst>
          </p:cNvPr>
          <p:cNvSpPr/>
          <p:nvPr/>
        </p:nvSpPr>
        <p:spPr>
          <a:xfrm>
            <a:off x="552114" y="610478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니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F3967E-2846-48B7-8F16-05291B450AA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4913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1C77C0-736F-4C77-87EE-CF0A46ECEAC5}"/>
              </a:ext>
            </a:extLst>
          </p:cNvPr>
          <p:cNvGrpSpPr/>
          <p:nvPr/>
        </p:nvGrpSpPr>
        <p:grpSpPr>
          <a:xfrm>
            <a:off x="3289015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chemeClr val="bg1">
                  <a:lumMod val="50000"/>
                </a:schemeClr>
              </a:gs>
              <a:gs pos="0">
                <a:srgbClr val="6EE565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effectLst/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703ED5-01CF-4D16-AD93-019ED457543E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36CDA-D0A1-41E2-89B8-8AFCF2F2E744}"/>
                </a:ext>
              </a:extLst>
            </p:cNvPr>
            <p:cNvSpPr txBox="1"/>
            <p:nvPr/>
          </p:nvSpPr>
          <p:spPr>
            <a:xfrm>
              <a:off x="4584031" y="856422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bg1">
                        <a:lumMod val="65000"/>
                      </a:schemeClr>
                    </a:solidFill>
                  </a:ln>
                  <a:solidFill>
                    <a:schemeClr val="bg1"/>
                  </a:solidFill>
                </a:rPr>
                <a:t>이</a:t>
              </a:r>
              <a:endParaRPr lang="en-US" sz="13800" b="1" dirty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5470E-0FCB-4B5F-8675-299719461CD8}"/>
              </a:ext>
            </a:extLst>
          </p:cNvPr>
          <p:cNvGrpSpPr/>
          <p:nvPr/>
        </p:nvGrpSpPr>
        <p:grpSpPr>
          <a:xfrm>
            <a:off x="9251588" y="1987931"/>
            <a:ext cx="2623332" cy="2623332"/>
            <a:chOff x="7447549" y="2988194"/>
            <a:chExt cx="2983830" cy="2983830"/>
          </a:xfrm>
          <a:gradFill flip="none" rotWithShape="1">
            <a:gsLst>
              <a:gs pos="11000">
                <a:schemeClr val="bg1">
                  <a:lumMod val="50000"/>
                </a:schemeClr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990E18-DBED-4F23-8C35-010C3874D987}"/>
                </a:ext>
              </a:extLst>
            </p:cNvPr>
            <p:cNvSpPr/>
            <p:nvPr/>
          </p:nvSpPr>
          <p:spPr>
            <a:xfrm>
              <a:off x="7447549" y="2988194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88D7EB-91B6-401A-81B4-45FFCD42A460}"/>
                </a:ext>
              </a:extLst>
            </p:cNvPr>
            <p:cNvSpPr txBox="1"/>
            <p:nvPr/>
          </p:nvSpPr>
          <p:spPr>
            <a:xfrm>
              <a:off x="7779929" y="3367038"/>
              <a:ext cx="1732548" cy="2520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bg1">
                        <a:lumMod val="65000"/>
                      </a:schemeClr>
                    </a:solidFill>
                  </a:ln>
                  <a:solidFill>
                    <a:schemeClr val="bg1"/>
                  </a:solidFill>
                </a:rPr>
                <a:t>이</a:t>
              </a:r>
              <a:endParaRPr lang="en-US" sz="13800" b="1" dirty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5FB13F-B300-43CA-87CB-5984D82A6F04}"/>
              </a:ext>
            </a:extLst>
          </p:cNvPr>
          <p:cNvGrpSpPr/>
          <p:nvPr/>
        </p:nvGrpSpPr>
        <p:grpSpPr>
          <a:xfrm>
            <a:off x="6260950" y="2013723"/>
            <a:ext cx="2737183" cy="2597540"/>
            <a:chOff x="4114801" y="445170"/>
            <a:chExt cx="2983830" cy="2983830"/>
          </a:xfrm>
          <a:gradFill flip="none" rotWithShape="1">
            <a:gsLst>
              <a:gs pos="11000">
                <a:schemeClr val="bg1">
                  <a:lumMod val="50000"/>
                </a:schemeClr>
              </a:gs>
              <a:gs pos="0">
                <a:srgbClr val="99FF33"/>
              </a:gs>
              <a:gs pos="100000">
                <a:srgbClr val="FFFF00">
                  <a:lumMod val="0"/>
                  <a:lumOff val="100000"/>
                </a:srgb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685AE70-59D5-4B62-AE60-0D655262067C}"/>
                </a:ext>
              </a:extLst>
            </p:cNvPr>
            <p:cNvSpPr/>
            <p:nvPr/>
          </p:nvSpPr>
          <p:spPr>
            <a:xfrm>
              <a:off x="4114801" y="445170"/>
              <a:ext cx="2983830" cy="2983830"/>
            </a:xfrm>
            <a:prstGeom prst="ellipse">
              <a:avLst/>
            </a:prstGeom>
            <a:grpFill/>
            <a:ln w="0">
              <a:solidFill>
                <a:srgbClr val="FFA7A7">
                  <a:alpha val="3000"/>
                </a:srgb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7B7ABF-1E5B-4EA6-8AEC-CC775AC7748B}"/>
                </a:ext>
              </a:extLst>
            </p:cNvPr>
            <p:cNvSpPr txBox="1"/>
            <p:nvPr/>
          </p:nvSpPr>
          <p:spPr>
            <a:xfrm>
              <a:off x="4492221" y="855169"/>
              <a:ext cx="1732547" cy="25455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bg1">
                        <a:lumMod val="65000"/>
                      </a:schemeClr>
                    </a:solidFill>
                  </a:ln>
                  <a:solidFill>
                    <a:schemeClr val="bg1"/>
                  </a:solidFill>
                </a:rPr>
                <a:t>이</a:t>
              </a:r>
              <a:endParaRPr lang="en-US" sz="13800" b="1" dirty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4905B3B-E93B-4013-8F6D-AA2041A6378B}"/>
              </a:ext>
            </a:extLst>
          </p:cNvPr>
          <p:cNvGrpSpPr/>
          <p:nvPr/>
        </p:nvGrpSpPr>
        <p:grpSpPr>
          <a:xfrm>
            <a:off x="317080" y="2028475"/>
            <a:ext cx="2737183" cy="2597540"/>
            <a:chOff x="317080" y="2028475"/>
            <a:chExt cx="2737183" cy="25975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1A8402-3698-441B-81EF-5FC1BD42B40F}"/>
                </a:ext>
              </a:extLst>
            </p:cNvPr>
            <p:cNvSpPr/>
            <p:nvPr/>
          </p:nvSpPr>
          <p:spPr>
            <a:xfrm>
              <a:off x="317080" y="2028475"/>
              <a:ext cx="2737183" cy="2597540"/>
            </a:xfrm>
            <a:prstGeom prst="ellipse">
              <a:avLst/>
            </a:prstGeom>
            <a:gradFill flip="none" rotWithShape="1">
              <a:gsLst>
                <a:gs pos="11000">
                  <a:schemeClr val="bg1">
                    <a:lumMod val="50000"/>
                  </a:schemeClr>
                </a:gs>
                <a:gs pos="0">
                  <a:srgbClr val="6EE565"/>
                </a:gs>
                <a:gs pos="100000">
                  <a:srgbClr val="FFFF00">
                    <a:lumMod val="0"/>
                    <a:lumOff val="100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0">
              <a:solidFill>
                <a:schemeClr val="bg1">
                  <a:alpha val="3000"/>
                </a:schemeClr>
              </a:solidFill>
            </a:ln>
            <a:effectLst>
              <a:glow rad="63500">
                <a:schemeClr val="bg1">
                  <a:alpha val="40000"/>
                </a:schemeClr>
              </a:glow>
              <a:softEdge rad="31750"/>
            </a:effectLst>
            <a:scene3d>
              <a:camera prst="orthographicFront"/>
              <a:lightRig rig="threePt" dir="t"/>
            </a:scene3d>
            <a:sp3d extrusionH="127000" contourW="12700">
              <a:bevelB prst="angl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E1F7E8-E87A-4E60-AF61-6B5A7F7B0349}"/>
                </a:ext>
              </a:extLst>
            </p:cNvPr>
            <p:cNvSpPr txBox="1"/>
            <p:nvPr/>
          </p:nvSpPr>
          <p:spPr>
            <a:xfrm>
              <a:off x="747523" y="2371734"/>
              <a:ext cx="1589333" cy="2215991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rgbClr val="D1F0FF">
                  <a:alpha val="40000"/>
                </a:srgbClr>
              </a:glow>
              <a:softEdge rad="0"/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>
                    <a:solidFill>
                      <a:schemeClr val="bg1">
                        <a:lumMod val="65000"/>
                      </a:schemeClr>
                    </a:solidFill>
                  </a:ln>
                  <a:solidFill>
                    <a:schemeClr val="bg1"/>
                  </a:solidFill>
                </a:rPr>
                <a:t>이</a:t>
              </a:r>
              <a:endParaRPr lang="en-US" sz="13800" b="1" dirty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696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58846"/>
            <a:ext cx="2286000" cy="21336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이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C05C7E7A-A860-4E57-940C-D7A290367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659" y="420385"/>
            <a:ext cx="2896681" cy="263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00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accent5">
                <a:lumMod val="5000"/>
                <a:lumOff val="95000"/>
              </a:schemeClr>
            </a:gs>
            <a:gs pos="3900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CFA4F2-6D9F-42F4-9954-CE9F0B461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926" y="22470"/>
            <a:ext cx="5808148" cy="6139314"/>
          </a:xfrm>
          <a:prstGeom prst="rect">
            <a:avLst/>
          </a:prstGeom>
          <a:solidFill>
            <a:srgbClr val="0070C0"/>
          </a:solidFill>
          <a:ln w="12700">
            <a:solidFill>
              <a:srgbClr val="0066CC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C1F8DB3-D6B7-44BB-866E-9D37AE97AC2F}"/>
              </a:ext>
            </a:extLst>
          </p:cNvPr>
          <p:cNvSpPr/>
          <p:nvPr/>
        </p:nvSpPr>
        <p:spPr>
          <a:xfrm>
            <a:off x="1465147" y="254267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73288F0-7DD8-4ACC-91D7-5D08A36F07BB}"/>
              </a:ext>
            </a:extLst>
          </p:cNvPr>
          <p:cNvSpPr/>
          <p:nvPr/>
        </p:nvSpPr>
        <p:spPr>
          <a:xfrm>
            <a:off x="1465147" y="39076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E4E1914-C7AF-4B94-8C13-F833D8D51205}"/>
              </a:ext>
            </a:extLst>
          </p:cNvPr>
          <p:cNvSpPr/>
          <p:nvPr/>
        </p:nvSpPr>
        <p:spPr>
          <a:xfrm>
            <a:off x="514350" y="5131502"/>
            <a:ext cx="2388365" cy="888297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문장을 만들어요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8B7A22-C671-4899-BFEB-AC01E9CDF423}"/>
              </a:ext>
            </a:extLst>
          </p:cNvPr>
          <p:cNvSpPr/>
          <p:nvPr/>
        </p:nvSpPr>
        <p:spPr>
          <a:xfrm>
            <a:off x="3731007" y="2596545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0000"/>
                </a:solidFill>
              </a:rPr>
              <a:t>ㅇ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C43281-2DCE-42FD-88F9-ECD2CB039F84}"/>
              </a:ext>
            </a:extLst>
          </p:cNvPr>
          <p:cNvSpPr/>
          <p:nvPr/>
        </p:nvSpPr>
        <p:spPr>
          <a:xfrm>
            <a:off x="5089868" y="2604715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ㅣ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03195-2B3F-45BC-B398-71C2D27D270C}"/>
              </a:ext>
            </a:extLst>
          </p:cNvPr>
          <p:cNvSpPr/>
          <p:nvPr/>
        </p:nvSpPr>
        <p:spPr>
          <a:xfrm>
            <a:off x="4490359" y="397351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이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E8F32D-7C2A-4847-87BF-DBE684D78885}"/>
              </a:ext>
            </a:extLst>
          </p:cNvPr>
          <p:cNvSpPr/>
          <p:nvPr/>
        </p:nvSpPr>
        <p:spPr>
          <a:xfrm>
            <a:off x="6365540" y="2604715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ㅁ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8036EC-7461-403E-A346-33AC44E85AD5}"/>
              </a:ext>
            </a:extLst>
          </p:cNvPr>
          <p:cNvSpPr/>
          <p:nvPr/>
        </p:nvSpPr>
        <p:spPr>
          <a:xfrm>
            <a:off x="7682807" y="2604715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ㅏ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8AC4FE-C9C0-42A2-A1B0-ECE5B5E001D9}"/>
              </a:ext>
            </a:extLst>
          </p:cNvPr>
          <p:cNvSpPr/>
          <p:nvPr/>
        </p:nvSpPr>
        <p:spPr>
          <a:xfrm>
            <a:off x="7093588" y="3973516"/>
            <a:ext cx="819780" cy="1006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>
                <a:solidFill>
                  <a:schemeClr val="tx1"/>
                </a:solidFill>
              </a:rPr>
              <a:t>마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6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85634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이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75739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마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65844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171805" y="397023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9552015" y="397113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361910" y="396544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파</a:t>
            </a:r>
            <a:endParaRPr lang="en-US" sz="8000" dirty="0"/>
          </a:p>
        </p:txBody>
      </p:sp>
      <p:pic>
        <p:nvPicPr>
          <p:cNvPr id="18" name="Picture 17" descr="A close up of a map&#10;&#10;Description automatically generated">
            <a:extLst>
              <a:ext uri="{FF2B5EF4-FFF2-40B4-BE49-F238E27FC236}">
                <a16:creationId xmlns:a16="http://schemas.microsoft.com/office/drawing/2014/main" id="{572473B7-A0E8-433A-8732-82D520930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307" y="1129144"/>
            <a:ext cx="2376766" cy="21592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88160D8-1DA6-4C61-AE55-9F8FD7D7E3BE}"/>
              </a:ext>
            </a:extLst>
          </p:cNvPr>
          <p:cNvSpPr/>
          <p:nvPr/>
        </p:nvSpPr>
        <p:spPr>
          <a:xfrm>
            <a:off x="9902591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https://pixabay.com/images/id-156098/</a:t>
            </a:r>
          </a:p>
        </p:txBody>
      </p:sp>
      <p:pic>
        <p:nvPicPr>
          <p:cNvPr id="21506" name="Picture 2" descr="인플루엔자, 독감, 열병, Grippe, 감기, 침대, 질병, 건강, 아픈, 환자, 사람들, 아파">
            <a:extLst>
              <a:ext uri="{FF2B5EF4-FFF2-40B4-BE49-F238E27FC236}">
                <a16:creationId xmlns:a16="http://schemas.microsoft.com/office/drawing/2014/main" id="{CC0F6800-D35F-45C7-8E90-BC6AF2533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811" y="1515247"/>
            <a:ext cx="3042874" cy="174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138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FA4BB-8844-4A3A-AC31-F00743E0E4B7}"/>
              </a:ext>
            </a:extLst>
          </p:cNvPr>
          <p:cNvSpPr/>
          <p:nvPr/>
        </p:nvSpPr>
        <p:spPr>
          <a:xfrm>
            <a:off x="2085634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머</a:t>
            </a:r>
            <a:endParaRPr lang="en-US" sz="8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EB8A3B-1A40-4D04-98A5-84BD7F6F6C09}"/>
              </a:ext>
            </a:extLst>
          </p:cNvPr>
          <p:cNvSpPr/>
          <p:nvPr/>
        </p:nvSpPr>
        <p:spPr>
          <a:xfrm>
            <a:off x="3275739" y="394989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리</a:t>
            </a:r>
            <a:endParaRPr lang="en-US" sz="8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382282-F49D-41BA-8E4B-020218A1ACB8}"/>
              </a:ext>
            </a:extLst>
          </p:cNvPr>
          <p:cNvSpPr/>
          <p:nvPr/>
        </p:nvSpPr>
        <p:spPr>
          <a:xfrm>
            <a:off x="4465844" y="3963921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accent5"/>
                </a:solidFill>
              </a:rPr>
              <a:t>가</a:t>
            </a:r>
            <a:endParaRPr lang="en-US" sz="8000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EE93C-1F34-4BFD-AF7F-F66F278E7266}"/>
              </a:ext>
            </a:extLst>
          </p:cNvPr>
          <p:cNvSpPr/>
          <p:nvPr/>
        </p:nvSpPr>
        <p:spPr>
          <a:xfrm>
            <a:off x="7171805" y="3970233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아</a:t>
            </a:r>
            <a:endParaRPr lang="en-US" sz="8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24FCD-01AE-4155-9E29-D98CE6E592BA}"/>
              </a:ext>
            </a:extLst>
          </p:cNvPr>
          <p:cNvSpPr/>
          <p:nvPr/>
        </p:nvSpPr>
        <p:spPr>
          <a:xfrm>
            <a:off x="244358" y="1515247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C4BB0-F731-4C4C-AE9E-37C74CA6590B}"/>
              </a:ext>
            </a:extLst>
          </p:cNvPr>
          <p:cNvSpPr txBox="1"/>
          <p:nvPr/>
        </p:nvSpPr>
        <p:spPr>
          <a:xfrm>
            <a:off x="0" y="0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그림을 보고 문장을 만들어 보세요</a:t>
            </a:r>
            <a:r>
              <a:rPr lang="en-US" altLang="ko-KR" dirty="0"/>
              <a:t>(</a:t>
            </a:r>
            <a:r>
              <a:rPr lang="ko-KR" altLang="en-US" dirty="0"/>
              <a:t>맞춰 보세요</a:t>
            </a:r>
            <a:r>
              <a:rPr lang="en-US" altLang="ko-KR" dirty="0"/>
              <a:t>).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341ED-7010-4F01-B754-7BB182B72DAB}"/>
              </a:ext>
            </a:extLst>
          </p:cNvPr>
          <p:cNvSpPr/>
          <p:nvPr/>
        </p:nvSpPr>
        <p:spPr>
          <a:xfrm>
            <a:off x="244358" y="3791936"/>
            <a:ext cx="1391840" cy="1312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B87EF-703B-4B1A-A108-FBA17E5B6FCB}"/>
              </a:ext>
            </a:extLst>
          </p:cNvPr>
          <p:cNvSpPr/>
          <p:nvPr/>
        </p:nvSpPr>
        <p:spPr>
          <a:xfrm>
            <a:off x="9552015" y="3971131"/>
            <a:ext cx="1395263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요</a:t>
            </a:r>
            <a:r>
              <a:rPr lang="en-US" altLang="ko-KR" sz="8000" dirty="0"/>
              <a:t>.</a:t>
            </a:r>
            <a:endParaRPr lang="en-US" sz="8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3C968-160D-41B2-9906-6D5753490CC3}"/>
              </a:ext>
            </a:extLst>
          </p:cNvPr>
          <p:cNvSpPr/>
          <p:nvPr/>
        </p:nvSpPr>
        <p:spPr>
          <a:xfrm>
            <a:off x="8361910" y="3965442"/>
            <a:ext cx="1190105" cy="114047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파</a:t>
            </a:r>
            <a:endParaRPr lang="en-US" sz="8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8160D8-1DA6-4C61-AE55-9F8FD7D7E3BE}"/>
              </a:ext>
            </a:extLst>
          </p:cNvPr>
          <p:cNvSpPr/>
          <p:nvPr/>
        </p:nvSpPr>
        <p:spPr>
          <a:xfrm>
            <a:off x="9902591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https://pixabay.com/images/id-156098/</a:t>
            </a:r>
          </a:p>
        </p:txBody>
      </p:sp>
      <p:pic>
        <p:nvPicPr>
          <p:cNvPr id="21506" name="Picture 2" descr="인플루엔자, 독감, 열병, Grippe, 감기, 침대, 질병, 건강, 아픈, 환자, 사람들, 아파">
            <a:extLst>
              <a:ext uri="{FF2B5EF4-FFF2-40B4-BE49-F238E27FC236}">
                <a16:creationId xmlns:a16="http://schemas.microsoft.com/office/drawing/2014/main" id="{CC0F6800-D35F-45C7-8E90-BC6AF2533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811" y="1515247"/>
            <a:ext cx="3042874" cy="174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game, basketball, mirror, necklace&#10;&#10;Description automatically generated">
            <a:extLst>
              <a:ext uri="{FF2B5EF4-FFF2-40B4-BE49-F238E27FC236}">
                <a16:creationId xmlns:a16="http://schemas.microsoft.com/office/drawing/2014/main" id="{4C78ED8F-360E-4317-9D03-2140312E2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391" y="1052924"/>
            <a:ext cx="1850993" cy="22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07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7" grpId="0" animBg="1"/>
      <p:bldP spid="15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A6BD9B-953E-465C-805D-1754FDDF2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974" y="109182"/>
            <a:ext cx="5209388" cy="6646460"/>
          </a:xfrm>
          <a:prstGeom prst="rect">
            <a:avLst/>
          </a:prstGeom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26B7402-28EF-4EF6-9F18-8860A8B17C10}"/>
              </a:ext>
            </a:extLst>
          </p:cNvPr>
          <p:cNvSpPr/>
          <p:nvPr/>
        </p:nvSpPr>
        <p:spPr>
          <a:xfrm>
            <a:off x="9210093" y="0"/>
            <a:ext cx="29819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http://clipart-library.com/clipart/parts-cliparts_8.htm</a:t>
            </a:r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4416F5-365A-4889-8E39-A73D697D9406}"/>
              </a:ext>
            </a:extLst>
          </p:cNvPr>
          <p:cNvSpPr txBox="1"/>
          <p:nvPr/>
        </p:nvSpPr>
        <p:spPr>
          <a:xfrm>
            <a:off x="0" y="0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신체의 명칭을 알아보아요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739295-0FF7-488E-B321-FE44A7A9E254}"/>
              </a:ext>
            </a:extLst>
          </p:cNvPr>
          <p:cNvSpPr/>
          <p:nvPr/>
        </p:nvSpPr>
        <p:spPr>
          <a:xfrm>
            <a:off x="1528550" y="369332"/>
            <a:ext cx="2661314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ㅁ   ㄹ</a:t>
            </a:r>
            <a:endParaRPr lang="en-US" sz="6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461E7C-E569-4489-AE9D-53CDE388FBD4}"/>
              </a:ext>
            </a:extLst>
          </p:cNvPr>
          <p:cNvSpPr/>
          <p:nvPr/>
        </p:nvSpPr>
        <p:spPr>
          <a:xfrm>
            <a:off x="1009935" y="1734108"/>
            <a:ext cx="2661314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눈썹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292EAC-C515-425F-B1FA-9BFE02CFF402}"/>
              </a:ext>
            </a:extLst>
          </p:cNvPr>
          <p:cNvSpPr/>
          <p:nvPr/>
        </p:nvSpPr>
        <p:spPr>
          <a:xfrm>
            <a:off x="1795693" y="2771337"/>
            <a:ext cx="1405719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ㅇ</a:t>
            </a:r>
            <a:endParaRPr lang="en-US" sz="6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CE3912-32FC-4A2A-A8F6-846D8CABF850}"/>
              </a:ext>
            </a:extLst>
          </p:cNvPr>
          <p:cNvSpPr/>
          <p:nvPr/>
        </p:nvSpPr>
        <p:spPr>
          <a:xfrm>
            <a:off x="1795693" y="4067874"/>
            <a:ext cx="1405719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ㅅ</a:t>
            </a:r>
            <a:endParaRPr lang="en-US" sz="6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29FE2-7F0F-48C6-8618-5C162A360844}"/>
              </a:ext>
            </a:extLst>
          </p:cNvPr>
          <p:cNvSpPr/>
          <p:nvPr/>
        </p:nvSpPr>
        <p:spPr>
          <a:xfrm>
            <a:off x="8751752" y="5637187"/>
            <a:ext cx="2322615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ㅁ ㄹ</a:t>
            </a:r>
            <a:endParaRPr lang="en-US" altLang="ko-KR" sz="6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726BA5-82DD-4065-8145-F312367687FD}"/>
              </a:ext>
            </a:extLst>
          </p:cNvPr>
          <p:cNvSpPr/>
          <p:nvPr/>
        </p:nvSpPr>
        <p:spPr>
          <a:xfrm>
            <a:off x="6709492" y="-169615"/>
            <a:ext cx="1405719" cy="831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ㄴ</a:t>
            </a:r>
            <a:endParaRPr lang="en-US" sz="6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91B24E-C16B-4827-8127-76096097AB78}"/>
              </a:ext>
            </a:extLst>
          </p:cNvPr>
          <p:cNvSpPr/>
          <p:nvPr/>
        </p:nvSpPr>
        <p:spPr>
          <a:xfrm>
            <a:off x="8009164" y="718049"/>
            <a:ext cx="1405719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ㄱ</a:t>
            </a:r>
            <a:endParaRPr lang="en-US" sz="6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CBA7A3-5C19-4FF1-8F71-6B4FE216BC31}"/>
              </a:ext>
            </a:extLst>
          </p:cNvPr>
          <p:cNvSpPr/>
          <p:nvPr/>
        </p:nvSpPr>
        <p:spPr>
          <a:xfrm>
            <a:off x="8547842" y="2074460"/>
            <a:ext cx="1405719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ㅋ</a:t>
            </a:r>
            <a:endParaRPr lang="en-US" sz="6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A312D4-DD0C-4D90-8CA6-E4DE699E30B1}"/>
              </a:ext>
            </a:extLst>
          </p:cNvPr>
          <p:cNvSpPr/>
          <p:nvPr/>
        </p:nvSpPr>
        <p:spPr>
          <a:xfrm>
            <a:off x="8819362" y="4483572"/>
            <a:ext cx="1405719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팔</a:t>
            </a:r>
            <a:endParaRPr lang="en-US" sz="5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C933B8-6903-467A-B28B-153456CA2E97}"/>
              </a:ext>
            </a:extLst>
          </p:cNvPr>
          <p:cNvSpPr/>
          <p:nvPr/>
        </p:nvSpPr>
        <p:spPr>
          <a:xfrm>
            <a:off x="1574705" y="383823"/>
            <a:ext cx="3023721" cy="831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FF0000"/>
                </a:solidFill>
              </a:rPr>
              <a:t>   </a:t>
            </a:r>
            <a:r>
              <a:rPr lang="ko-KR" altLang="en-US" sz="6000" b="1" dirty="0">
                <a:solidFill>
                  <a:srgbClr val="FF0000"/>
                </a:solidFill>
              </a:rPr>
              <a:t>ㅓ   ㅣ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186384-F354-4002-9DA4-AE7A3C04C82D}"/>
              </a:ext>
            </a:extLst>
          </p:cNvPr>
          <p:cNvSpPr/>
          <p:nvPr/>
        </p:nvSpPr>
        <p:spPr>
          <a:xfrm>
            <a:off x="1893832" y="2725275"/>
            <a:ext cx="1511861" cy="1458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   </a:t>
            </a:r>
            <a:r>
              <a:rPr lang="ko-KR" altLang="en-US" sz="6000" b="1" dirty="0">
                <a:solidFill>
                  <a:srgbClr val="FF481D"/>
                </a:solidFill>
              </a:rPr>
              <a:t>   </a:t>
            </a:r>
            <a:endParaRPr lang="en-US" sz="6000" b="1" dirty="0">
              <a:solidFill>
                <a:srgbClr val="FF481D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6ADD2C0-8C58-4BC6-927D-C6EC447B0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6" b="94444" l="7463" r="88060">
                        <a14:foregroundMark x1="76119" y1="11111" x2="76119" y2="10185"/>
                        <a14:foregroundMark x1="19403" y1="64815" x2="17910" y2="95370"/>
                        <a14:foregroundMark x1="20896" y1="95370" x2="77612" y2="95370"/>
                        <a14:foregroundMark x1="80597" y1="63889" x2="79104" y2="94444"/>
                        <a14:foregroundMark x1="80597" y1="5556" x2="82090" y2="47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6918" y="2887365"/>
            <a:ext cx="638175" cy="10287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7AF7F44-E856-45D3-A07C-69EB871FFF52}"/>
              </a:ext>
            </a:extLst>
          </p:cNvPr>
          <p:cNvSpPr/>
          <p:nvPr/>
        </p:nvSpPr>
        <p:spPr>
          <a:xfrm>
            <a:off x="1046261" y="5664664"/>
            <a:ext cx="2661314" cy="831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ㄷ   ㄹ</a:t>
            </a:r>
            <a:endParaRPr lang="en-US" sz="6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8D8C418-30E8-4CF3-9C89-F3974B5E1FE4}"/>
              </a:ext>
            </a:extLst>
          </p:cNvPr>
          <p:cNvSpPr/>
          <p:nvPr/>
        </p:nvSpPr>
        <p:spPr>
          <a:xfrm>
            <a:off x="1416786" y="5718399"/>
            <a:ext cx="2884841" cy="795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ㅏ  </a:t>
            </a:r>
            <a:r>
              <a:rPr lang="en-US" altLang="ko-KR" sz="6000" b="1" dirty="0">
                <a:solidFill>
                  <a:srgbClr val="FF0000"/>
                </a:solidFill>
              </a:rPr>
              <a:t> </a:t>
            </a:r>
            <a:r>
              <a:rPr lang="ko-KR" altLang="en-US" sz="6000" b="1" dirty="0">
                <a:solidFill>
                  <a:srgbClr val="FF0000"/>
                </a:solidFill>
              </a:rPr>
              <a:t>ㅣ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1C2C925-089B-42F2-BEBD-339D51726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291" y="479762"/>
            <a:ext cx="804119" cy="48115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3E36DE9-40F3-42EF-84C6-F50C0F869D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8143" y="4692193"/>
            <a:ext cx="680818" cy="44472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0DEBF8-1563-483C-80EB-9831546565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2084" y="2651078"/>
            <a:ext cx="656017" cy="28368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3573474-673A-45AF-8711-11E02B171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10526" y1="53077" x2="63158" y2="54615"/>
                        <a14:foregroundMark x1="13158" y1="54615" x2="67544" y2="51538"/>
                        <a14:foregroundMark x1="88596" y1="10000" x2="86842" y2="9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39885" y="867026"/>
            <a:ext cx="924800" cy="10545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94F60BB-C725-4E36-8815-F550F52380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6274" y="6319565"/>
            <a:ext cx="1759378" cy="41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602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https://www.youtube.com/watch?v=U8IoWhpMAl4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F2772B-CB54-4952-BEA2-37C81333B401}"/>
              </a:ext>
            </a:extLst>
          </p:cNvPr>
          <p:cNvSpPr/>
          <p:nvPr/>
        </p:nvSpPr>
        <p:spPr>
          <a:xfrm>
            <a:off x="1063730" y="3363209"/>
            <a:ext cx="76745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https://www.youtube.com/watch?v=WCCib0cwoYk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ㅇ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ㅇ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299787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781488-7924-402C-8401-EC84B24B5F5E}"/>
              </a:ext>
            </a:extLst>
          </p:cNvPr>
          <p:cNvSpPr/>
          <p:nvPr/>
        </p:nvSpPr>
        <p:spPr>
          <a:xfrm>
            <a:off x="802105" y="1712503"/>
            <a:ext cx="7687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455358"/>
                </a:solidFill>
                <a:latin typeface="hurme_no2-webfont"/>
              </a:rPr>
              <a:t>https://quizlet.com/_8ez7bf?x=1jqt&amp;i=2tig8t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885971-D043-4591-95DD-477251D29D12}"/>
              </a:ext>
            </a:extLst>
          </p:cNvPr>
          <p:cNvSpPr/>
          <p:nvPr/>
        </p:nvSpPr>
        <p:spPr>
          <a:xfrm>
            <a:off x="802104" y="4337210"/>
            <a:ext cx="102691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https://quizizz.com/admin/quiz/5ec56fab9e0e32001cf1e20b/unit-%EC%9E%90%EC%9D%8C-%E3%85%87-%EC%9D%B4-%EB%93%A4%EC%96%B4%EA%B0%84-%EA%B8%80%EC%9E%90%EB%A5%BC-%EB%B0%B0%EC%9B%8C%EC%9A%94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561EC0-A390-4F1F-B8C0-805856765CB2}"/>
              </a:ext>
            </a:extLst>
          </p:cNvPr>
          <p:cNvGrpSpPr/>
          <p:nvPr/>
        </p:nvGrpSpPr>
        <p:grpSpPr>
          <a:xfrm>
            <a:off x="8039999" y="439200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2" descr="Golden Gate Bridge Clip art - Golden Arch Cliparts png download - 615*598 - Free Transparent Golden Gate Bridge png Download.">
              <a:extLst>
                <a:ext uri="{FF2B5EF4-FFF2-40B4-BE49-F238E27FC236}">
                  <a16:creationId xmlns:a16="http://schemas.microsoft.com/office/drawing/2014/main" id="{849F14A6-C70A-4334-987E-F25F7A392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1629" y="652671"/>
              <a:ext cx="1249783" cy="1215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B887E1-006C-4198-913F-31DFC0770774}"/>
              </a:ext>
            </a:extLst>
          </p:cNvPr>
          <p:cNvGrpSpPr/>
          <p:nvPr/>
        </p:nvGrpSpPr>
        <p:grpSpPr>
          <a:xfrm>
            <a:off x="9712053" y="1428568"/>
            <a:ext cx="1444901" cy="1435535"/>
            <a:chOff x="8472472" y="2535183"/>
            <a:chExt cx="1444901" cy="1435535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4" descr="Iron Clipart">
              <a:extLst>
                <a:ext uri="{FF2B5EF4-FFF2-40B4-BE49-F238E27FC236}">
                  <a16:creationId xmlns:a16="http://schemas.microsoft.com/office/drawing/2014/main" id="{CB473D6D-D2DF-4BE0-839E-9DD0D93F9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687" y="2535183"/>
              <a:ext cx="776999" cy="1368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3B0677E-971E-49E8-814E-9CF0603BDF56}"/>
              </a:ext>
            </a:extLst>
          </p:cNvPr>
          <p:cNvGrpSpPr/>
          <p:nvPr/>
        </p:nvGrpSpPr>
        <p:grpSpPr>
          <a:xfrm>
            <a:off x="8945213" y="2979972"/>
            <a:ext cx="1444901" cy="1203625"/>
            <a:chOff x="11191656" y="3382475"/>
            <a:chExt cx="1444901" cy="1203625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11191656" y="3382475"/>
              <a:ext cx="1444901" cy="1203625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3C0415-D001-4FAC-9430-858F4952C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74126" y="3577163"/>
              <a:ext cx="1188534" cy="9908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4D3A5A-5140-41B3-B8E8-33415B47FF51}"/>
              </a:ext>
            </a:extLst>
          </p:cNvPr>
          <p:cNvGrpSpPr/>
          <p:nvPr/>
        </p:nvGrpSpPr>
        <p:grpSpPr>
          <a:xfrm>
            <a:off x="8261629" y="4545552"/>
            <a:ext cx="1542041" cy="1229289"/>
            <a:chOff x="8740392" y="4380292"/>
            <a:chExt cx="1542041" cy="12292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6" name="Picture 65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5087539C-443E-4359-9AED-EE2228866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32" b="12142"/>
            <a:stretch/>
          </p:blipFill>
          <p:spPr>
            <a:xfrm>
              <a:off x="8924977" y="4544080"/>
              <a:ext cx="1261588" cy="94273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FB599-4FD1-4573-A980-D707419074E2}"/>
              </a:ext>
            </a:extLst>
          </p:cNvPr>
          <p:cNvGrpSpPr/>
          <p:nvPr/>
        </p:nvGrpSpPr>
        <p:grpSpPr>
          <a:xfrm>
            <a:off x="2177799" y="4824130"/>
            <a:ext cx="1504302" cy="1192668"/>
            <a:chOff x="2431603" y="4433312"/>
            <a:chExt cx="1368792" cy="1192668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431603" y="4433312"/>
              <a:ext cx="1368792" cy="1192668"/>
            </a:xfrm>
            <a:prstGeom prst="wedgeRoundRectCallout">
              <a:avLst>
                <a:gd name="adj1" fmla="val 77758"/>
                <a:gd name="adj2" fmla="val -2232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7" name="Picture 66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66CF155-6A23-41C8-8856-6A25B4610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073" y="4601274"/>
              <a:ext cx="948010" cy="8484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58E66A-D07F-46E9-BEB3-9936E987F694}"/>
              </a:ext>
            </a:extLst>
          </p:cNvPr>
          <p:cNvGrpSpPr/>
          <p:nvPr/>
        </p:nvGrpSpPr>
        <p:grpSpPr>
          <a:xfrm>
            <a:off x="825422" y="3600751"/>
            <a:ext cx="1368792" cy="1192668"/>
            <a:chOff x="24279" y="3516144"/>
            <a:chExt cx="1368792" cy="119266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24279" y="3516144"/>
              <a:ext cx="1368792" cy="119266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8" name="Picture 2" descr="Child Pray Cartoon">
              <a:extLst>
                <a:ext uri="{FF2B5EF4-FFF2-40B4-BE49-F238E27FC236}">
                  <a16:creationId xmlns:a16="http://schemas.microsoft.com/office/drawing/2014/main" id="{FF858C71-E6C7-4645-9E12-9076FBD27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734" y="3622050"/>
              <a:ext cx="1050053" cy="1050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1C3B7C-2510-4DDF-932D-D74530B7051C}"/>
              </a:ext>
            </a:extLst>
          </p:cNvPr>
          <p:cNvGrpSpPr/>
          <p:nvPr/>
        </p:nvGrpSpPr>
        <p:grpSpPr>
          <a:xfrm>
            <a:off x="2335869" y="2719253"/>
            <a:ext cx="1619494" cy="1351466"/>
            <a:chOff x="1738477" y="2280426"/>
            <a:chExt cx="1619494" cy="135146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738477" y="2280426"/>
              <a:ext cx="1619494" cy="1351466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2" descr="What Are the Different Types of Spicy Tofu Foods?">
              <a:extLst>
                <a:ext uri="{FF2B5EF4-FFF2-40B4-BE49-F238E27FC236}">
                  <a16:creationId xmlns:a16="http://schemas.microsoft.com/office/drawing/2014/main" id="{3CDE64BC-6FCB-46F2-99C5-B2B73BAABF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6" t="7722" r="4295" b="9807"/>
            <a:stretch/>
          </p:blipFill>
          <p:spPr bwMode="auto">
            <a:xfrm>
              <a:off x="1963820" y="2535661"/>
              <a:ext cx="1383762" cy="980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31E42A-F6BD-4621-8497-32E634E521E9}"/>
              </a:ext>
            </a:extLst>
          </p:cNvPr>
          <p:cNvGrpSpPr/>
          <p:nvPr/>
        </p:nvGrpSpPr>
        <p:grpSpPr>
          <a:xfrm>
            <a:off x="330290" y="1687559"/>
            <a:ext cx="1546890" cy="1295838"/>
            <a:chOff x="-71092" y="1283955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-71092" y="1283955"/>
              <a:ext cx="1546890" cy="1295838"/>
            </a:xfrm>
            <a:prstGeom prst="wedgeRoundRectCallout">
              <a:avLst>
                <a:gd name="adj1" fmla="val 121098"/>
                <a:gd name="adj2" fmla="val -2142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0" name="Picture 6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CCC0DA5-C709-49FB-B909-9A74F939B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65" y="1600883"/>
              <a:ext cx="1199490" cy="755679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904312-5C13-4C4C-AA08-BB648F4F60CE}"/>
              </a:ext>
            </a:extLst>
          </p:cNvPr>
          <p:cNvGrpSpPr/>
          <p:nvPr/>
        </p:nvGrpSpPr>
        <p:grpSpPr>
          <a:xfrm>
            <a:off x="1953018" y="538508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1" name="Picture 2" descr="Clip art dvd">
              <a:extLst>
                <a:ext uri="{FF2B5EF4-FFF2-40B4-BE49-F238E27FC236}">
                  <a16:creationId xmlns:a16="http://schemas.microsoft.com/office/drawing/2014/main" id="{FC80248E-CEBD-48C6-AA9E-FC07104C0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1571" y="708904"/>
              <a:ext cx="1036819" cy="1058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id="{93CC1E3E-B3CB-4C3D-95F2-407CC684250A}"/>
              </a:ext>
            </a:extLst>
          </p:cNvPr>
          <p:cNvSpPr/>
          <p:nvPr/>
        </p:nvSpPr>
        <p:spPr>
          <a:xfrm>
            <a:off x="8029017" y="432801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5008A400-5A14-45C4-80CC-32E36607A8DF}"/>
              </a:ext>
            </a:extLst>
          </p:cNvPr>
          <p:cNvSpPr/>
          <p:nvPr/>
        </p:nvSpPr>
        <p:spPr>
          <a:xfrm>
            <a:off x="9712053" y="1428632"/>
            <a:ext cx="1440407" cy="1423718"/>
          </a:xfrm>
          <a:prstGeom prst="wedgeRoundRectCallout">
            <a:avLst>
              <a:gd name="adj1" fmla="val -86812"/>
              <a:gd name="adj2" fmla="val 22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FB5B52CF-A890-4173-BB62-4587787807E7}"/>
              </a:ext>
            </a:extLst>
          </p:cNvPr>
          <p:cNvSpPr/>
          <p:nvPr/>
        </p:nvSpPr>
        <p:spPr>
          <a:xfrm>
            <a:off x="8961628" y="2986801"/>
            <a:ext cx="1440407" cy="1203625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더</a:t>
            </a:r>
          </a:p>
        </p:txBody>
      </p:sp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294D047A-FE9A-4AAC-8F2F-113D3CE568A2}"/>
              </a:ext>
            </a:extLst>
          </p:cNvPr>
          <p:cNvSpPr/>
          <p:nvPr/>
        </p:nvSpPr>
        <p:spPr>
          <a:xfrm>
            <a:off x="8261913" y="4507461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</a:t>
            </a:r>
          </a:p>
        </p:txBody>
      </p:sp>
      <p:sp>
        <p:nvSpPr>
          <p:cNvPr id="76" name="Speech Bubble: Rectangle with Corners Rounded 75">
            <a:extLst>
              <a:ext uri="{FF2B5EF4-FFF2-40B4-BE49-F238E27FC236}">
                <a16:creationId xmlns:a16="http://schemas.microsoft.com/office/drawing/2014/main" id="{69B2C6F9-C13D-4BB8-8C0D-E56FE4DDDE75}"/>
              </a:ext>
            </a:extLst>
          </p:cNvPr>
          <p:cNvSpPr/>
          <p:nvPr/>
        </p:nvSpPr>
        <p:spPr>
          <a:xfrm>
            <a:off x="2186261" y="4824130"/>
            <a:ext cx="1509033" cy="1192668"/>
          </a:xfrm>
          <a:prstGeom prst="wedgeRoundRectCallout">
            <a:avLst>
              <a:gd name="adj1" fmla="val 75469"/>
              <a:gd name="adj2" fmla="val -250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2A27126C-705E-4781-B3F0-49B77A83A1F4}"/>
              </a:ext>
            </a:extLst>
          </p:cNvPr>
          <p:cNvSpPr/>
          <p:nvPr/>
        </p:nvSpPr>
        <p:spPr>
          <a:xfrm>
            <a:off x="708948" y="3600751"/>
            <a:ext cx="1509033" cy="1192668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id="{C16B6D13-15BE-4719-A1A1-CE4D847856C5}"/>
              </a:ext>
            </a:extLst>
          </p:cNvPr>
          <p:cNvSpPr/>
          <p:nvPr/>
        </p:nvSpPr>
        <p:spPr>
          <a:xfrm>
            <a:off x="2334455" y="2719253"/>
            <a:ext cx="1625611" cy="1351466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5225C2B4-B6A4-445B-860A-3EB238543C4B}"/>
              </a:ext>
            </a:extLst>
          </p:cNvPr>
          <p:cNvSpPr/>
          <p:nvPr/>
        </p:nvSpPr>
        <p:spPr>
          <a:xfrm>
            <a:off x="307874" y="1678650"/>
            <a:ext cx="1561047" cy="1295838"/>
          </a:xfrm>
          <a:prstGeom prst="wedgeRoundRectCallout">
            <a:avLst>
              <a:gd name="adj1" fmla="val 111407"/>
              <a:gd name="adj2" fmla="val -214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4D7A84E3-86C3-4D04-816B-B8C3F7560698}"/>
              </a:ext>
            </a:extLst>
          </p:cNvPr>
          <p:cNvSpPr/>
          <p:nvPr/>
        </p:nvSpPr>
        <p:spPr>
          <a:xfrm>
            <a:off x="1974651" y="525304"/>
            <a:ext cx="1561047" cy="1295838"/>
          </a:xfrm>
          <a:prstGeom prst="wedgeRoundRectCallout">
            <a:avLst>
              <a:gd name="adj1" fmla="val 79550"/>
              <a:gd name="adj2" fmla="val 828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ㄷ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933022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2541</TotalTime>
  <Words>2939</Words>
  <Application>Microsoft Office PowerPoint</Application>
  <PresentationFormat>Widescreen</PresentationFormat>
  <Paragraphs>1278</Paragraphs>
  <Slides>88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6" baseType="lpstr">
      <vt:lpstr>hurme_no2-webfont</vt:lpstr>
      <vt:lpstr>경기천년제목M Medium</vt:lpstr>
      <vt:lpstr>경기천년제목OTF Medium</vt:lpstr>
      <vt:lpstr>맑은 고딕</vt:lpstr>
      <vt:lpstr>Arial</vt:lpstr>
      <vt:lpstr>Calibri</vt:lpstr>
      <vt:lpstr>Calibri Light</vt:lpstr>
      <vt:lpstr>Office Theme</vt:lpstr>
      <vt:lpstr>    고학년을 위한 한국어 기초    Unit 9_자음 “ㅇ”이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8_자음 “ㅅ＂이 들어간 글자를 배워요   +</dc:title>
  <dc:creator>somee whang</dc:creator>
  <cp:lastModifiedBy>Hyunkyu Yi</cp:lastModifiedBy>
  <cp:revision>114</cp:revision>
  <dcterms:created xsi:type="dcterms:W3CDTF">2020-05-17T07:20:49Z</dcterms:created>
  <dcterms:modified xsi:type="dcterms:W3CDTF">2020-06-27T04:48:21Z</dcterms:modified>
</cp:coreProperties>
</file>